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7" r:id="rId1"/>
  </p:sldMasterIdLst>
  <p:sldIdLst>
    <p:sldId id="256" r:id="rId2"/>
  </p:sldIdLst>
  <p:sldSz cx="32399288" cy="43200638"/>
  <p:notesSz cx="6858000" cy="9144000"/>
  <p:defaultTextStyle>
    <a:defPPr>
      <a:defRPr lang="pt-BR"/>
    </a:defPPr>
    <a:lvl1pPr marL="0" algn="l" defTabSz="3628796" rtl="0" eaLnBrk="1" latinLnBrk="0" hangingPunct="1">
      <a:defRPr sz="7143" kern="1200">
        <a:solidFill>
          <a:schemeClr val="tx1"/>
        </a:solidFill>
        <a:latin typeface="+mn-lt"/>
        <a:ea typeface="+mn-ea"/>
        <a:cs typeface="+mn-cs"/>
      </a:defRPr>
    </a:lvl1pPr>
    <a:lvl2pPr marL="1814398" algn="l" defTabSz="3628796" rtl="0" eaLnBrk="1" latinLnBrk="0" hangingPunct="1">
      <a:defRPr sz="7143" kern="1200">
        <a:solidFill>
          <a:schemeClr val="tx1"/>
        </a:solidFill>
        <a:latin typeface="+mn-lt"/>
        <a:ea typeface="+mn-ea"/>
        <a:cs typeface="+mn-cs"/>
      </a:defRPr>
    </a:lvl2pPr>
    <a:lvl3pPr marL="3628796" algn="l" defTabSz="3628796" rtl="0" eaLnBrk="1" latinLnBrk="0" hangingPunct="1">
      <a:defRPr sz="7143" kern="1200">
        <a:solidFill>
          <a:schemeClr val="tx1"/>
        </a:solidFill>
        <a:latin typeface="+mn-lt"/>
        <a:ea typeface="+mn-ea"/>
        <a:cs typeface="+mn-cs"/>
      </a:defRPr>
    </a:lvl3pPr>
    <a:lvl4pPr marL="5443195" algn="l" defTabSz="3628796" rtl="0" eaLnBrk="1" latinLnBrk="0" hangingPunct="1">
      <a:defRPr sz="7143" kern="1200">
        <a:solidFill>
          <a:schemeClr val="tx1"/>
        </a:solidFill>
        <a:latin typeface="+mn-lt"/>
        <a:ea typeface="+mn-ea"/>
        <a:cs typeface="+mn-cs"/>
      </a:defRPr>
    </a:lvl4pPr>
    <a:lvl5pPr marL="7257593" algn="l" defTabSz="3628796" rtl="0" eaLnBrk="1" latinLnBrk="0" hangingPunct="1">
      <a:defRPr sz="7143" kern="1200">
        <a:solidFill>
          <a:schemeClr val="tx1"/>
        </a:solidFill>
        <a:latin typeface="+mn-lt"/>
        <a:ea typeface="+mn-ea"/>
        <a:cs typeface="+mn-cs"/>
      </a:defRPr>
    </a:lvl5pPr>
    <a:lvl6pPr marL="9071991" algn="l" defTabSz="3628796" rtl="0" eaLnBrk="1" latinLnBrk="0" hangingPunct="1">
      <a:defRPr sz="7143" kern="1200">
        <a:solidFill>
          <a:schemeClr val="tx1"/>
        </a:solidFill>
        <a:latin typeface="+mn-lt"/>
        <a:ea typeface="+mn-ea"/>
        <a:cs typeface="+mn-cs"/>
      </a:defRPr>
    </a:lvl6pPr>
    <a:lvl7pPr marL="10886389" algn="l" defTabSz="3628796" rtl="0" eaLnBrk="1" latinLnBrk="0" hangingPunct="1">
      <a:defRPr sz="7143" kern="1200">
        <a:solidFill>
          <a:schemeClr val="tx1"/>
        </a:solidFill>
        <a:latin typeface="+mn-lt"/>
        <a:ea typeface="+mn-ea"/>
        <a:cs typeface="+mn-cs"/>
      </a:defRPr>
    </a:lvl7pPr>
    <a:lvl8pPr marL="12700787" algn="l" defTabSz="3628796" rtl="0" eaLnBrk="1" latinLnBrk="0" hangingPunct="1">
      <a:defRPr sz="7143" kern="1200">
        <a:solidFill>
          <a:schemeClr val="tx1"/>
        </a:solidFill>
        <a:latin typeface="+mn-lt"/>
        <a:ea typeface="+mn-ea"/>
        <a:cs typeface="+mn-cs"/>
      </a:defRPr>
    </a:lvl8pPr>
    <a:lvl9pPr marL="14515186" algn="l" defTabSz="3628796" rtl="0" eaLnBrk="1" latinLnBrk="0" hangingPunct="1">
      <a:defRPr sz="7143"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E2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3" d="100"/>
          <a:sy n="13" d="100"/>
        </p:scale>
        <p:origin x="2142" y="1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428342" y="7070108"/>
            <a:ext cx="27542612" cy="15040222"/>
          </a:xfrm>
        </p:spPr>
        <p:txBody>
          <a:bodyPr anchor="b">
            <a:normAutofit/>
          </a:bodyPr>
          <a:lstStyle>
            <a:lvl1pPr algn="ctr">
              <a:defRPr sz="17007"/>
            </a:lvl1pPr>
          </a:lstStyle>
          <a:p>
            <a:r>
              <a:rPr lang="pt-BR"/>
              <a:t>Clique para editar o título mestre</a:t>
            </a:r>
            <a:endParaRPr lang="en-US" dirty="0"/>
          </a:p>
        </p:txBody>
      </p:sp>
      <p:sp>
        <p:nvSpPr>
          <p:cNvPr id="3" name="Subtitle 2"/>
          <p:cNvSpPr>
            <a:spLocks noGrp="1"/>
          </p:cNvSpPr>
          <p:nvPr>
            <p:ph type="subTitle" idx="1"/>
          </p:nvPr>
        </p:nvSpPr>
        <p:spPr>
          <a:xfrm>
            <a:off x="2428342" y="22690338"/>
            <a:ext cx="27542612"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7CCB4D29-8C9E-4C8E-BCB7-2315362E3C1A}" type="datetimeFigureOut">
              <a:rPr lang="pt-BR" smtClean="0"/>
              <a:t>11/04/2018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EEC6979-9FF8-4BEE-B2A0-1D4702BF6F7C}" type="slidenum">
              <a:rPr lang="pt-BR" smtClean="0"/>
              <a:t>‹nº›</a:t>
            </a:fld>
            <a:endParaRPr lang="pt-BR"/>
          </a:p>
        </p:txBody>
      </p:sp>
    </p:spTree>
    <p:extLst>
      <p:ext uri="{BB962C8B-B14F-4D97-AF65-F5344CB8AC3E}">
        <p14:creationId xmlns:p14="http://schemas.microsoft.com/office/powerpoint/2010/main" val="12952090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7CCB4D29-8C9E-4C8E-BCB7-2315362E3C1A}" type="datetimeFigureOut">
              <a:rPr lang="pt-BR" smtClean="0"/>
              <a:t>11/04/2018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EEC6979-9FF8-4BEE-B2A0-1D4702BF6F7C}" type="slidenum">
              <a:rPr lang="pt-BR" smtClean="0"/>
              <a:t>‹nº›</a:t>
            </a:fld>
            <a:endParaRPr lang="pt-BR"/>
          </a:p>
        </p:txBody>
      </p:sp>
    </p:spTree>
    <p:extLst>
      <p:ext uri="{BB962C8B-B14F-4D97-AF65-F5344CB8AC3E}">
        <p14:creationId xmlns:p14="http://schemas.microsoft.com/office/powerpoint/2010/main" val="378398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3266620" y="4140077"/>
            <a:ext cx="25866048" cy="17970262"/>
          </a:xfrm>
        </p:spPr>
        <p:txBody>
          <a:bodyPr anchor="b">
            <a:normAutofit/>
          </a:bodyPr>
          <a:lstStyle>
            <a:lvl1pPr>
              <a:defRPr sz="12047"/>
            </a:lvl1pPr>
          </a:lstStyle>
          <a:p>
            <a:r>
              <a:rPr lang="pt-BR"/>
              <a:t>Clique para editar o título mestre</a:t>
            </a:r>
            <a:endParaRPr lang="en-US" dirty="0"/>
          </a:p>
        </p:txBody>
      </p:sp>
      <p:sp>
        <p:nvSpPr>
          <p:cNvPr id="3" name="Text Placeholder 2"/>
          <p:cNvSpPr>
            <a:spLocks noGrp="1"/>
          </p:cNvSpPr>
          <p:nvPr>
            <p:ph type="body" idx="1"/>
          </p:nvPr>
        </p:nvSpPr>
        <p:spPr>
          <a:xfrm>
            <a:off x="3266620" y="22690348"/>
            <a:ext cx="25866048" cy="9450136"/>
          </a:xfrm>
        </p:spPr>
        <p:txBody>
          <a:bodyPr/>
          <a:lstStyle>
            <a:lvl1pPr marL="0" indent="0" algn="ctr">
              <a:buNone/>
              <a:defRPr sz="8504">
                <a:solidFill>
                  <a:schemeClr val="tx1">
                    <a:tint val="75000"/>
                  </a:schemeClr>
                </a:solidFill>
              </a:defRPr>
            </a:lvl1pPr>
            <a:lvl2pPr marL="1619951" indent="0">
              <a:buNone/>
              <a:defRPr sz="7086">
                <a:solidFill>
                  <a:schemeClr val="tx1">
                    <a:tint val="75000"/>
                  </a:schemeClr>
                </a:solidFill>
              </a:defRPr>
            </a:lvl2pPr>
            <a:lvl3pPr marL="3239902" indent="0">
              <a:buNone/>
              <a:defRPr sz="6378">
                <a:solidFill>
                  <a:schemeClr val="tx1">
                    <a:tint val="75000"/>
                  </a:schemeClr>
                </a:solidFill>
              </a:defRPr>
            </a:lvl3pPr>
            <a:lvl4pPr marL="4859853" indent="0">
              <a:buNone/>
              <a:defRPr sz="5669">
                <a:solidFill>
                  <a:schemeClr val="tx1">
                    <a:tint val="75000"/>
                  </a:schemeClr>
                </a:solidFill>
              </a:defRPr>
            </a:lvl4pPr>
            <a:lvl5pPr marL="6479804" indent="0">
              <a:buNone/>
              <a:defRPr sz="5669">
                <a:solidFill>
                  <a:schemeClr val="tx1">
                    <a:tint val="75000"/>
                  </a:schemeClr>
                </a:solidFill>
              </a:defRPr>
            </a:lvl5pPr>
            <a:lvl6pPr marL="8099755" indent="0">
              <a:buNone/>
              <a:defRPr sz="5669">
                <a:solidFill>
                  <a:schemeClr val="tx1">
                    <a:tint val="75000"/>
                  </a:schemeClr>
                </a:solidFill>
              </a:defRPr>
            </a:lvl6pPr>
            <a:lvl7pPr marL="9719706" indent="0">
              <a:buNone/>
              <a:defRPr sz="5669">
                <a:solidFill>
                  <a:schemeClr val="tx1">
                    <a:tint val="75000"/>
                  </a:schemeClr>
                </a:solidFill>
              </a:defRPr>
            </a:lvl7pPr>
            <a:lvl8pPr marL="11339657" indent="0">
              <a:buNone/>
              <a:defRPr sz="5669">
                <a:solidFill>
                  <a:schemeClr val="tx1">
                    <a:tint val="75000"/>
                  </a:schemeClr>
                </a:solidFill>
              </a:defRPr>
            </a:lvl8pPr>
            <a:lvl9pPr marL="12959608" indent="0">
              <a:buNone/>
              <a:defRPr sz="5669">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fld id="{7CCB4D29-8C9E-4C8E-BCB7-2315362E3C1A}" type="datetimeFigureOut">
              <a:rPr lang="pt-BR" smtClean="0"/>
              <a:t>11/04/2018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EEC6979-9FF8-4BEE-B2A0-1D4702BF6F7C}" type="slidenum">
              <a:rPr lang="pt-BR" smtClean="0"/>
              <a:t>‹nº›</a:t>
            </a:fld>
            <a:endParaRPr lang="pt-BR"/>
          </a:p>
        </p:txBody>
      </p:sp>
    </p:spTree>
    <p:extLst>
      <p:ext uri="{BB962C8B-B14F-4D97-AF65-F5344CB8AC3E}">
        <p14:creationId xmlns:p14="http://schemas.microsoft.com/office/powerpoint/2010/main" val="141555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a:xfrm>
            <a:off x="2428343" y="3840066"/>
            <a:ext cx="27514312" cy="8354901"/>
          </a:xfrm>
        </p:spPr>
        <p:txBody>
          <a:bodyPr/>
          <a:lstStyle/>
          <a:p>
            <a:r>
              <a:rPr lang="pt-BR"/>
              <a:t>Clique para editar o título mestre</a:t>
            </a:r>
            <a:endParaRPr lang="en-US" dirty="0"/>
          </a:p>
        </p:txBody>
      </p:sp>
      <p:sp>
        <p:nvSpPr>
          <p:cNvPr id="3" name="Content Placeholder 2"/>
          <p:cNvSpPr>
            <a:spLocks noGrp="1"/>
          </p:cNvSpPr>
          <p:nvPr>
            <p:ph sz="half" idx="1"/>
          </p:nvPr>
        </p:nvSpPr>
        <p:spPr>
          <a:xfrm>
            <a:off x="2428340" y="13154969"/>
            <a:ext cx="13568807" cy="23325579"/>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16405336" y="13154969"/>
            <a:ext cx="13537318" cy="23325579"/>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7CCB4D29-8C9E-4C8E-BCB7-2315362E3C1A}" type="datetimeFigureOut">
              <a:rPr lang="pt-BR" smtClean="0"/>
              <a:t>11/04/2018</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EEC6979-9FF8-4BEE-B2A0-1D4702BF6F7C}" type="slidenum">
              <a:rPr lang="pt-BR" smtClean="0"/>
              <a:t>‹nº›</a:t>
            </a:fld>
            <a:endParaRPr lang="pt-BR"/>
          </a:p>
        </p:txBody>
      </p:sp>
    </p:spTree>
    <p:extLst>
      <p:ext uri="{BB962C8B-B14F-4D97-AF65-F5344CB8AC3E}">
        <p14:creationId xmlns:p14="http://schemas.microsoft.com/office/powerpoint/2010/main" val="2300601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2428343" y="3840066"/>
            <a:ext cx="27514312" cy="8350126"/>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3243568" y="13154966"/>
            <a:ext cx="12756780" cy="5190073"/>
          </a:xfrm>
        </p:spPr>
        <p:txBody>
          <a:bodyPr anchor="b"/>
          <a:lstStyle>
            <a:lvl1pPr marL="0" indent="0">
              <a:lnSpc>
                <a:spcPct val="100000"/>
              </a:lnSpc>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pt-BR"/>
              <a:t>Clique para editar o texto mestre</a:t>
            </a:r>
          </a:p>
        </p:txBody>
      </p:sp>
      <p:sp>
        <p:nvSpPr>
          <p:cNvPr id="4" name="Content Placeholder 3"/>
          <p:cNvSpPr>
            <a:spLocks noGrp="1"/>
          </p:cNvSpPr>
          <p:nvPr>
            <p:ph sz="half" idx="2"/>
          </p:nvPr>
        </p:nvSpPr>
        <p:spPr>
          <a:xfrm>
            <a:off x="2428338" y="18345040"/>
            <a:ext cx="13572006" cy="18135499"/>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17217367" y="13154966"/>
            <a:ext cx="12725285" cy="5190073"/>
          </a:xfrm>
        </p:spPr>
        <p:txBody>
          <a:bodyPr anchor="b"/>
          <a:lstStyle>
            <a:lvl1pPr marL="0" indent="0">
              <a:lnSpc>
                <a:spcPct val="100000"/>
              </a:lnSpc>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pt-BR"/>
              <a:t>Clique para editar o texto mestre</a:t>
            </a:r>
          </a:p>
        </p:txBody>
      </p:sp>
      <p:sp>
        <p:nvSpPr>
          <p:cNvPr id="6" name="Content Placeholder 5"/>
          <p:cNvSpPr>
            <a:spLocks noGrp="1"/>
          </p:cNvSpPr>
          <p:nvPr>
            <p:ph sz="quarter" idx="4"/>
          </p:nvPr>
        </p:nvSpPr>
        <p:spPr>
          <a:xfrm>
            <a:off x="16402140" y="18345040"/>
            <a:ext cx="13540514" cy="18135499"/>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7CCB4D29-8C9E-4C8E-BCB7-2315362E3C1A}" type="datetimeFigureOut">
              <a:rPr lang="pt-BR" smtClean="0"/>
              <a:t>11/04/2018</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8EEC6979-9FF8-4BEE-B2A0-1D4702BF6F7C}" type="slidenum">
              <a:rPr lang="pt-BR" smtClean="0"/>
              <a:t>‹nº›</a:t>
            </a:fld>
            <a:endParaRPr lang="pt-BR"/>
          </a:p>
        </p:txBody>
      </p:sp>
    </p:spTree>
    <p:extLst>
      <p:ext uri="{BB962C8B-B14F-4D97-AF65-F5344CB8AC3E}">
        <p14:creationId xmlns:p14="http://schemas.microsoft.com/office/powerpoint/2010/main" val="684321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7CCB4D29-8C9E-4C8E-BCB7-2315362E3C1A}" type="datetimeFigureOut">
              <a:rPr lang="pt-BR" smtClean="0"/>
              <a:t>11/04/2018</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8EEC6979-9FF8-4BEE-B2A0-1D4702BF6F7C}" type="slidenum">
              <a:rPr lang="pt-BR" smtClean="0"/>
              <a:t>‹nº›</a:t>
            </a:fld>
            <a:endParaRPr lang="pt-BR"/>
          </a:p>
        </p:txBody>
      </p:sp>
    </p:spTree>
    <p:extLst>
      <p:ext uri="{BB962C8B-B14F-4D97-AF65-F5344CB8AC3E}">
        <p14:creationId xmlns:p14="http://schemas.microsoft.com/office/powerpoint/2010/main" val="1604379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CB4D29-8C9E-4C8E-BCB7-2315362E3C1A}" type="datetimeFigureOut">
              <a:rPr lang="pt-BR" smtClean="0"/>
              <a:t>11/04/2018</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8EEC6979-9FF8-4BEE-B2A0-1D4702BF6F7C}" type="slidenum">
              <a:rPr lang="pt-BR" smtClean="0"/>
              <a:t>‹nº›</a:t>
            </a:fld>
            <a:endParaRPr lang="pt-BR"/>
          </a:p>
        </p:txBody>
      </p:sp>
    </p:spTree>
    <p:extLst>
      <p:ext uri="{BB962C8B-B14F-4D97-AF65-F5344CB8AC3E}">
        <p14:creationId xmlns:p14="http://schemas.microsoft.com/office/powerpoint/2010/main" val="2022280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437462" y="3840057"/>
            <a:ext cx="10449614" cy="14880220"/>
          </a:xfrm>
        </p:spPr>
        <p:txBody>
          <a:bodyPr anchor="b">
            <a:normAutofit/>
          </a:bodyPr>
          <a:lstStyle>
            <a:lvl1pPr>
              <a:defRPr sz="9921"/>
            </a:lvl1pPr>
          </a:lstStyle>
          <a:p>
            <a:r>
              <a:rPr lang="pt-BR"/>
              <a:t>Clique para editar o título mestre</a:t>
            </a:r>
            <a:endParaRPr lang="en-US" dirty="0"/>
          </a:p>
        </p:txBody>
      </p:sp>
      <p:sp>
        <p:nvSpPr>
          <p:cNvPr id="3" name="Content Placeholder 2"/>
          <p:cNvSpPr>
            <a:spLocks noGrp="1"/>
          </p:cNvSpPr>
          <p:nvPr>
            <p:ph idx="1"/>
          </p:nvPr>
        </p:nvSpPr>
        <p:spPr>
          <a:xfrm>
            <a:off x="13494560" y="3840057"/>
            <a:ext cx="16448092" cy="32640482"/>
          </a:xfrm>
        </p:spPr>
        <p:txBody>
          <a:bodyPr anchor="ct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2437462" y="18720286"/>
            <a:ext cx="10449614" cy="17760256"/>
          </a:xfrm>
        </p:spPr>
        <p:txBody>
          <a:bodyPr/>
          <a:lstStyle>
            <a:lvl1pPr marL="0" indent="0" algn="ctr">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pt-BR"/>
              <a:t>Clique para editar o texto mestre</a:t>
            </a:r>
          </a:p>
        </p:txBody>
      </p:sp>
      <p:sp>
        <p:nvSpPr>
          <p:cNvPr id="5" name="Date Placeholder 4"/>
          <p:cNvSpPr>
            <a:spLocks noGrp="1"/>
          </p:cNvSpPr>
          <p:nvPr>
            <p:ph type="dt" sz="half" idx="10"/>
          </p:nvPr>
        </p:nvSpPr>
        <p:spPr/>
        <p:txBody>
          <a:bodyPr/>
          <a:lstStyle/>
          <a:p>
            <a:fld id="{7CCB4D29-8C9E-4C8E-BCB7-2315362E3C1A}" type="datetimeFigureOut">
              <a:rPr lang="pt-BR" smtClean="0"/>
              <a:t>11/04/2018</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EEC6979-9FF8-4BEE-B2A0-1D4702BF6F7C}" type="slidenum">
              <a:rPr lang="pt-BR" smtClean="0"/>
              <a:t>‹nº›</a:t>
            </a:fld>
            <a:endParaRPr lang="pt-BR"/>
          </a:p>
        </p:txBody>
      </p:sp>
    </p:spTree>
    <p:extLst>
      <p:ext uri="{BB962C8B-B14F-4D97-AF65-F5344CB8AC3E}">
        <p14:creationId xmlns:p14="http://schemas.microsoft.com/office/powerpoint/2010/main" val="3760698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437463" y="3840057"/>
            <a:ext cx="14766773" cy="14880220"/>
          </a:xfrm>
        </p:spPr>
        <p:txBody>
          <a:bodyPr anchor="b">
            <a:normAutofit/>
          </a:bodyPr>
          <a:lstStyle>
            <a:lvl1pPr>
              <a:defRPr sz="11338"/>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18601713" y="4780423"/>
            <a:ext cx="10512541" cy="30759749"/>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pt-BR"/>
              <a:t>Clique no ícone para adicionar uma imagem</a:t>
            </a:r>
            <a:endParaRPr lang="en-US" dirty="0"/>
          </a:p>
        </p:txBody>
      </p:sp>
      <p:sp>
        <p:nvSpPr>
          <p:cNvPr id="4" name="Text Placeholder 3"/>
          <p:cNvSpPr>
            <a:spLocks noGrp="1"/>
          </p:cNvSpPr>
          <p:nvPr>
            <p:ph type="body" sz="half" idx="2"/>
          </p:nvPr>
        </p:nvSpPr>
        <p:spPr>
          <a:xfrm>
            <a:off x="2428338" y="18720277"/>
            <a:ext cx="14779667" cy="17760262"/>
          </a:xfrm>
        </p:spPr>
        <p:txBody>
          <a:bodyPr>
            <a:normAutofit/>
          </a:bodyPr>
          <a:lstStyle>
            <a:lvl1pPr marL="0" indent="0" algn="ctr">
              <a:buNone/>
              <a:defRPr sz="6378"/>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pt-BR"/>
              <a:t>Clique para editar o texto mestre</a:t>
            </a:r>
          </a:p>
        </p:txBody>
      </p:sp>
      <p:sp>
        <p:nvSpPr>
          <p:cNvPr id="5" name="Date Placeholder 4"/>
          <p:cNvSpPr>
            <a:spLocks noGrp="1"/>
          </p:cNvSpPr>
          <p:nvPr>
            <p:ph type="dt" sz="half" idx="10"/>
          </p:nvPr>
        </p:nvSpPr>
        <p:spPr/>
        <p:txBody>
          <a:bodyPr/>
          <a:lstStyle/>
          <a:p>
            <a:fld id="{7CCB4D29-8C9E-4C8E-BCB7-2315362E3C1A}" type="datetimeFigureOut">
              <a:rPr lang="pt-BR" smtClean="0"/>
              <a:t>11/04/2018</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EEC6979-9FF8-4BEE-B2A0-1D4702BF6F7C}" type="slidenum">
              <a:rPr lang="pt-BR" smtClean="0"/>
              <a:t>‹nº›</a:t>
            </a:fld>
            <a:endParaRPr lang="pt-BR"/>
          </a:p>
        </p:txBody>
      </p:sp>
    </p:spTree>
    <p:extLst>
      <p:ext uri="{BB962C8B-B14F-4D97-AF65-F5344CB8AC3E}">
        <p14:creationId xmlns:p14="http://schemas.microsoft.com/office/powerpoint/2010/main" val="2601524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to Panorâmica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428372" y="27020074"/>
            <a:ext cx="27550992" cy="5161368"/>
          </a:xfrm>
        </p:spPr>
        <p:txBody>
          <a:bodyPr anchor="b">
            <a:normAutofit/>
          </a:bodyPr>
          <a:lstStyle>
            <a:lvl1pPr>
              <a:defRPr sz="9921"/>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2428372" y="3913900"/>
            <a:ext cx="27550992" cy="21289984"/>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pt-BR"/>
              <a:t>Clique no ícone para adicionar uma imagem</a:t>
            </a:r>
            <a:endParaRPr lang="en-US" dirty="0"/>
          </a:p>
        </p:txBody>
      </p:sp>
      <p:sp>
        <p:nvSpPr>
          <p:cNvPr id="4" name="Text Placeholder 3"/>
          <p:cNvSpPr>
            <a:spLocks noGrp="1"/>
          </p:cNvSpPr>
          <p:nvPr>
            <p:ph type="body" sz="half" idx="2"/>
          </p:nvPr>
        </p:nvSpPr>
        <p:spPr>
          <a:xfrm>
            <a:off x="2428340" y="32181439"/>
            <a:ext cx="27546832" cy="4299100"/>
          </a:xfrm>
        </p:spPr>
        <p:txBody>
          <a:bodyPr>
            <a:normAutofit/>
          </a:bodyPr>
          <a:lstStyle>
            <a:lvl1pPr marL="0" indent="0" algn="ctr">
              <a:buNone/>
              <a:defRPr sz="6378"/>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pt-BR"/>
              <a:t>Clique para editar o texto mestre</a:t>
            </a:r>
          </a:p>
        </p:txBody>
      </p:sp>
      <p:sp>
        <p:nvSpPr>
          <p:cNvPr id="5" name="Date Placeholder 4"/>
          <p:cNvSpPr>
            <a:spLocks noGrp="1"/>
          </p:cNvSpPr>
          <p:nvPr>
            <p:ph type="dt" sz="half" idx="10"/>
          </p:nvPr>
        </p:nvSpPr>
        <p:spPr/>
        <p:txBody>
          <a:bodyPr/>
          <a:lstStyle/>
          <a:p>
            <a:fld id="{7CCB4D29-8C9E-4C8E-BCB7-2315362E3C1A}" type="datetimeFigureOut">
              <a:rPr lang="pt-BR" smtClean="0"/>
              <a:t>11/04/2018</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EEC6979-9FF8-4BEE-B2A0-1D4702BF6F7C}" type="slidenum">
              <a:rPr lang="pt-BR" smtClean="0"/>
              <a:t>‹nº›</a:t>
            </a:fld>
            <a:endParaRPr lang="pt-BR"/>
          </a:p>
        </p:txBody>
      </p:sp>
    </p:spTree>
    <p:extLst>
      <p:ext uri="{BB962C8B-B14F-4D97-AF65-F5344CB8AC3E}">
        <p14:creationId xmlns:p14="http://schemas.microsoft.com/office/powerpoint/2010/main" val="97828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2428338" y="3840066"/>
            <a:ext cx="27514316" cy="21574234"/>
          </a:xfrm>
        </p:spPr>
        <p:txBody>
          <a:bodyPr anchor="ctr"/>
          <a:lstStyle>
            <a:lvl1pPr>
              <a:defRPr sz="11338"/>
            </a:lvl1pPr>
          </a:lstStyle>
          <a:p>
            <a:r>
              <a:rPr lang="pt-BR"/>
              <a:t>Clique para editar o título mestre</a:t>
            </a:r>
            <a:endParaRPr lang="en-US" dirty="0"/>
          </a:p>
        </p:txBody>
      </p:sp>
      <p:sp>
        <p:nvSpPr>
          <p:cNvPr id="4" name="Text Placeholder 3"/>
          <p:cNvSpPr>
            <a:spLocks noGrp="1"/>
          </p:cNvSpPr>
          <p:nvPr>
            <p:ph type="body" sz="half" idx="2"/>
          </p:nvPr>
        </p:nvSpPr>
        <p:spPr>
          <a:xfrm>
            <a:off x="2428343" y="26487446"/>
            <a:ext cx="27514312" cy="10029666"/>
          </a:xfrm>
        </p:spPr>
        <p:txBody>
          <a:bodyPr anchor="ctr"/>
          <a:lstStyle>
            <a:lvl1pPr marL="0" indent="0" algn="ctr">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pt-BR"/>
              <a:t>Clique para editar o texto mestre</a:t>
            </a:r>
          </a:p>
        </p:txBody>
      </p:sp>
      <p:sp>
        <p:nvSpPr>
          <p:cNvPr id="5" name="Date Placeholder 4"/>
          <p:cNvSpPr>
            <a:spLocks noGrp="1"/>
          </p:cNvSpPr>
          <p:nvPr>
            <p:ph type="dt" sz="half" idx="10"/>
          </p:nvPr>
        </p:nvSpPr>
        <p:spPr/>
        <p:txBody>
          <a:bodyPr/>
          <a:lstStyle/>
          <a:p>
            <a:fld id="{7CCB4D29-8C9E-4C8E-BCB7-2315362E3C1A}" type="datetimeFigureOut">
              <a:rPr lang="pt-BR" smtClean="0"/>
              <a:t>11/04/2018</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EEC6979-9FF8-4BEE-B2A0-1D4702BF6F7C}" type="slidenum">
              <a:rPr lang="pt-BR" smtClean="0"/>
              <a:t>‹nº›</a:t>
            </a:fld>
            <a:endParaRPr lang="pt-BR"/>
          </a:p>
        </p:txBody>
      </p:sp>
    </p:spTree>
    <p:extLst>
      <p:ext uri="{BB962C8B-B14F-4D97-AF65-F5344CB8AC3E}">
        <p14:creationId xmlns:p14="http://schemas.microsoft.com/office/powerpoint/2010/main" val="10892912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3843195" y="3840057"/>
            <a:ext cx="24721337" cy="18853217"/>
          </a:xfrm>
        </p:spPr>
        <p:txBody>
          <a:bodyPr anchor="ctr"/>
          <a:lstStyle>
            <a:lvl1pPr>
              <a:defRPr sz="11338"/>
            </a:lvl1pPr>
          </a:lstStyle>
          <a:p>
            <a:r>
              <a:rPr lang="pt-BR"/>
              <a:t>Clique para editar o título mestre</a:t>
            </a:r>
            <a:endParaRPr lang="en-US" dirty="0"/>
          </a:p>
        </p:txBody>
      </p:sp>
      <p:sp>
        <p:nvSpPr>
          <p:cNvPr id="12" name="Text Placeholder 3"/>
          <p:cNvSpPr>
            <a:spLocks noGrp="1"/>
          </p:cNvSpPr>
          <p:nvPr>
            <p:ph type="body" sz="half" idx="13"/>
          </p:nvPr>
        </p:nvSpPr>
        <p:spPr>
          <a:xfrm>
            <a:off x="4572481" y="22740695"/>
            <a:ext cx="23258550" cy="2688619"/>
          </a:xfrm>
        </p:spPr>
        <p:txBody>
          <a:bodyPr anchor="t">
            <a:normAutofit/>
          </a:bodyPr>
          <a:lstStyle>
            <a:lvl1pPr marL="0" indent="0" algn="r">
              <a:buNone/>
              <a:defRPr sz="4960"/>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pt-BR"/>
              <a:t>Clique para editar o texto mestre</a:t>
            </a:r>
          </a:p>
        </p:txBody>
      </p:sp>
      <p:sp>
        <p:nvSpPr>
          <p:cNvPr id="4" name="Text Placeholder 3"/>
          <p:cNvSpPr>
            <a:spLocks noGrp="1"/>
          </p:cNvSpPr>
          <p:nvPr>
            <p:ph type="body" sz="half" idx="2"/>
          </p:nvPr>
        </p:nvSpPr>
        <p:spPr>
          <a:xfrm>
            <a:off x="2428334" y="26487453"/>
            <a:ext cx="27514316" cy="9993092"/>
          </a:xfrm>
        </p:spPr>
        <p:txBody>
          <a:bodyPr anchor="ctr">
            <a:normAutofit/>
          </a:bodyPr>
          <a:lstStyle>
            <a:lvl1pPr marL="0" indent="0" algn="ctr">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pt-BR"/>
              <a:t>Clique para editar o texto mestre</a:t>
            </a:r>
          </a:p>
        </p:txBody>
      </p:sp>
      <p:sp>
        <p:nvSpPr>
          <p:cNvPr id="5" name="Date Placeholder 4"/>
          <p:cNvSpPr>
            <a:spLocks noGrp="1"/>
          </p:cNvSpPr>
          <p:nvPr>
            <p:ph type="dt" sz="half" idx="10"/>
          </p:nvPr>
        </p:nvSpPr>
        <p:spPr/>
        <p:txBody>
          <a:bodyPr/>
          <a:lstStyle/>
          <a:p>
            <a:fld id="{7CCB4D29-8C9E-4C8E-BCB7-2315362E3C1A}" type="datetimeFigureOut">
              <a:rPr lang="pt-BR" smtClean="0"/>
              <a:t>11/04/2018</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EEC6979-9FF8-4BEE-B2A0-1D4702BF6F7C}" type="slidenum">
              <a:rPr lang="pt-BR" smtClean="0"/>
              <a:t>‹nº›</a:t>
            </a:fld>
            <a:endParaRPr lang="pt-BR"/>
          </a:p>
        </p:txBody>
      </p:sp>
      <p:sp>
        <p:nvSpPr>
          <p:cNvPr id="10" name="TextBox 9"/>
          <p:cNvSpPr txBox="1"/>
          <p:nvPr/>
        </p:nvSpPr>
        <p:spPr>
          <a:xfrm>
            <a:off x="1790199" y="4042573"/>
            <a:ext cx="1619964" cy="3683683"/>
          </a:xfrm>
          <a:prstGeom prst="rect">
            <a:avLst/>
          </a:prstGeom>
        </p:spPr>
        <p:txBody>
          <a:bodyPr vert="horz" lIns="323993" tIns="161996" rIns="323993" bIns="161996"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28346" dirty="0">
                <a:solidFill>
                  <a:schemeClr val="tx1"/>
                </a:solidFill>
                <a:effectLst/>
              </a:rPr>
              <a:t>“</a:t>
            </a:r>
          </a:p>
        </p:txBody>
      </p:sp>
      <p:sp>
        <p:nvSpPr>
          <p:cNvPr id="14" name="TextBox 13"/>
          <p:cNvSpPr txBox="1"/>
          <p:nvPr/>
        </p:nvSpPr>
        <p:spPr>
          <a:xfrm>
            <a:off x="28157054" y="19360135"/>
            <a:ext cx="1619964" cy="3683683"/>
          </a:xfrm>
          <a:prstGeom prst="rect">
            <a:avLst/>
          </a:prstGeom>
        </p:spPr>
        <p:txBody>
          <a:bodyPr vert="horz" lIns="323993" tIns="161996" rIns="323993" bIns="161996"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28346" dirty="0">
                <a:solidFill>
                  <a:schemeClr val="tx1"/>
                </a:solidFill>
                <a:effectLst/>
              </a:rPr>
              <a:t>”</a:t>
            </a:r>
          </a:p>
        </p:txBody>
      </p:sp>
    </p:spTree>
    <p:extLst>
      <p:ext uri="{BB962C8B-B14F-4D97-AF65-F5344CB8AC3E}">
        <p14:creationId xmlns:p14="http://schemas.microsoft.com/office/powerpoint/2010/main" val="37664985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2428372" y="13398267"/>
            <a:ext cx="27518472" cy="15822816"/>
          </a:xfrm>
        </p:spPr>
        <p:txBody>
          <a:bodyPr anchor="b"/>
          <a:lstStyle>
            <a:lvl1pPr>
              <a:defRPr sz="11338"/>
            </a:lvl1pPr>
          </a:lstStyle>
          <a:p>
            <a:r>
              <a:rPr lang="pt-BR"/>
              <a:t>Clique para editar o título mestre</a:t>
            </a:r>
            <a:endParaRPr lang="en-US" dirty="0"/>
          </a:p>
        </p:txBody>
      </p:sp>
      <p:sp>
        <p:nvSpPr>
          <p:cNvPr id="4" name="Text Placeholder 3"/>
          <p:cNvSpPr>
            <a:spLocks noGrp="1"/>
          </p:cNvSpPr>
          <p:nvPr>
            <p:ph type="body" sz="half" idx="2"/>
          </p:nvPr>
        </p:nvSpPr>
        <p:spPr>
          <a:xfrm>
            <a:off x="2428338" y="29295274"/>
            <a:ext cx="27514316" cy="7185265"/>
          </a:xfrm>
        </p:spPr>
        <p:txBody>
          <a:bodyPr anchor="t"/>
          <a:lstStyle>
            <a:lvl1pPr marL="0" indent="0" algn="ctr">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pt-BR"/>
              <a:t>Clique para editar o texto mestre</a:t>
            </a:r>
          </a:p>
        </p:txBody>
      </p:sp>
      <p:sp>
        <p:nvSpPr>
          <p:cNvPr id="5" name="Date Placeholder 4"/>
          <p:cNvSpPr>
            <a:spLocks noGrp="1"/>
          </p:cNvSpPr>
          <p:nvPr>
            <p:ph type="dt" sz="half" idx="10"/>
          </p:nvPr>
        </p:nvSpPr>
        <p:spPr/>
        <p:txBody>
          <a:bodyPr/>
          <a:lstStyle/>
          <a:p>
            <a:fld id="{7CCB4D29-8C9E-4C8E-BCB7-2315362E3C1A}" type="datetimeFigureOut">
              <a:rPr lang="pt-BR" smtClean="0"/>
              <a:t>11/04/2018</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8EEC6979-9FF8-4BEE-B2A0-1D4702BF6F7C}" type="slidenum">
              <a:rPr lang="pt-BR" smtClean="0"/>
              <a:t>‹nº›</a:t>
            </a:fld>
            <a:endParaRPr lang="pt-BR"/>
          </a:p>
        </p:txBody>
      </p:sp>
    </p:spTree>
    <p:extLst>
      <p:ext uri="{BB962C8B-B14F-4D97-AF65-F5344CB8AC3E}">
        <p14:creationId xmlns:p14="http://schemas.microsoft.com/office/powerpoint/2010/main" val="41360674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nas">
    <p:spTree>
      <p:nvGrpSpPr>
        <p:cNvPr id="1" name=""/>
        <p:cNvGrpSpPr/>
        <p:nvPr/>
      </p:nvGrpSpPr>
      <p:grpSpPr>
        <a:xfrm>
          <a:off x="0" y="0"/>
          <a:ext cx="0" cy="0"/>
          <a:chOff x="0" y="0"/>
          <a:chExt cx="0" cy="0"/>
        </a:xfrm>
      </p:grpSpPr>
      <p:sp>
        <p:nvSpPr>
          <p:cNvPr id="15" name="Title 1"/>
          <p:cNvSpPr>
            <a:spLocks noGrp="1"/>
          </p:cNvSpPr>
          <p:nvPr>
            <p:ph type="title"/>
          </p:nvPr>
        </p:nvSpPr>
        <p:spPr>
          <a:xfrm>
            <a:off x="2428334" y="3840066"/>
            <a:ext cx="27514316" cy="8350126"/>
          </a:xfrm>
        </p:spPr>
        <p:txBody>
          <a:bodyPr/>
          <a:lstStyle/>
          <a:p>
            <a:r>
              <a:rPr lang="pt-BR"/>
              <a:t>Clique para editar o título mestre</a:t>
            </a:r>
            <a:endParaRPr lang="en-US" dirty="0"/>
          </a:p>
        </p:txBody>
      </p:sp>
      <p:sp>
        <p:nvSpPr>
          <p:cNvPr id="7" name="Text Placeholder 2"/>
          <p:cNvSpPr>
            <a:spLocks noGrp="1"/>
          </p:cNvSpPr>
          <p:nvPr>
            <p:ph type="body" idx="1"/>
          </p:nvPr>
        </p:nvSpPr>
        <p:spPr>
          <a:xfrm>
            <a:off x="2428340" y="13154969"/>
            <a:ext cx="8766718" cy="5186250"/>
          </a:xfrm>
        </p:spPr>
        <p:txBody>
          <a:bodyPr anchor="b">
            <a:noAutofit/>
          </a:bodyPr>
          <a:lstStyle>
            <a:lvl1pPr marL="0" indent="0" algn="ctr">
              <a:lnSpc>
                <a:spcPct val="100000"/>
              </a:lnSpc>
              <a:buNone/>
              <a:defRPr sz="8504" b="0">
                <a:solidFill>
                  <a:schemeClr val="tx1"/>
                </a:solidFill>
              </a:defRPr>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pt-BR"/>
              <a:t>Clique para editar o texto mestre</a:t>
            </a:r>
          </a:p>
        </p:txBody>
      </p:sp>
      <p:sp>
        <p:nvSpPr>
          <p:cNvPr id="8" name="Text Placeholder 3"/>
          <p:cNvSpPr>
            <a:spLocks noGrp="1"/>
          </p:cNvSpPr>
          <p:nvPr>
            <p:ph type="body" sz="half" idx="15"/>
          </p:nvPr>
        </p:nvSpPr>
        <p:spPr>
          <a:xfrm>
            <a:off x="2428340" y="18341210"/>
            <a:ext cx="8766718" cy="18139329"/>
          </a:xfrm>
        </p:spPr>
        <p:txBody>
          <a:bodyPr anchor="t">
            <a:normAutofit/>
          </a:bodyPr>
          <a:lstStyle>
            <a:lvl1pPr marL="0" indent="0" algn="ctr">
              <a:buNone/>
              <a:defRPr sz="4960"/>
            </a:lvl1pPr>
            <a:lvl2pPr marL="1619951" indent="0">
              <a:buNone/>
              <a:defRPr sz="4252"/>
            </a:lvl2pPr>
            <a:lvl3pPr marL="3239902" indent="0">
              <a:buNone/>
              <a:defRPr sz="3543"/>
            </a:lvl3pPr>
            <a:lvl4pPr marL="4859853" indent="0">
              <a:buNone/>
              <a:defRPr sz="3189"/>
            </a:lvl4pPr>
            <a:lvl5pPr marL="6479804" indent="0">
              <a:buNone/>
              <a:defRPr sz="3189"/>
            </a:lvl5pPr>
            <a:lvl6pPr marL="8099755" indent="0">
              <a:buNone/>
              <a:defRPr sz="3189"/>
            </a:lvl6pPr>
            <a:lvl7pPr marL="9719706" indent="0">
              <a:buNone/>
              <a:defRPr sz="3189"/>
            </a:lvl7pPr>
            <a:lvl8pPr marL="11339657" indent="0">
              <a:buNone/>
              <a:defRPr sz="3189"/>
            </a:lvl8pPr>
            <a:lvl9pPr marL="12959608" indent="0">
              <a:buNone/>
              <a:defRPr sz="3189"/>
            </a:lvl9pPr>
          </a:lstStyle>
          <a:p>
            <a:pPr lvl="0"/>
            <a:r>
              <a:rPr lang="pt-BR"/>
              <a:t>Clique para editar o texto mestre</a:t>
            </a:r>
          </a:p>
        </p:txBody>
      </p:sp>
      <p:sp>
        <p:nvSpPr>
          <p:cNvPr id="9" name="Text Placeholder 4"/>
          <p:cNvSpPr>
            <a:spLocks noGrp="1"/>
          </p:cNvSpPr>
          <p:nvPr>
            <p:ph type="body" sz="quarter" idx="3"/>
          </p:nvPr>
        </p:nvSpPr>
        <p:spPr>
          <a:xfrm>
            <a:off x="11811916" y="13154966"/>
            <a:ext cx="8765662" cy="5186244"/>
          </a:xfrm>
        </p:spPr>
        <p:txBody>
          <a:bodyPr anchor="b">
            <a:noAutofit/>
          </a:bodyPr>
          <a:lstStyle>
            <a:lvl1pPr marL="0" indent="0" algn="ctr">
              <a:lnSpc>
                <a:spcPct val="100000"/>
              </a:lnSpc>
              <a:buNone/>
              <a:defRPr sz="8504" b="0">
                <a:solidFill>
                  <a:schemeClr val="tx1"/>
                </a:solidFill>
              </a:defRPr>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pt-BR"/>
              <a:t>Clique para editar o texto mestre</a:t>
            </a:r>
          </a:p>
        </p:txBody>
      </p:sp>
      <p:sp>
        <p:nvSpPr>
          <p:cNvPr id="10" name="Text Placeholder 3"/>
          <p:cNvSpPr>
            <a:spLocks noGrp="1"/>
          </p:cNvSpPr>
          <p:nvPr>
            <p:ph type="body" sz="half" idx="16"/>
          </p:nvPr>
        </p:nvSpPr>
        <p:spPr>
          <a:xfrm>
            <a:off x="11811918" y="18341210"/>
            <a:ext cx="8769018" cy="18139329"/>
          </a:xfrm>
        </p:spPr>
        <p:txBody>
          <a:bodyPr anchor="t">
            <a:normAutofit/>
          </a:bodyPr>
          <a:lstStyle>
            <a:lvl1pPr marL="0" indent="0" algn="ctr">
              <a:buNone/>
              <a:defRPr sz="4960"/>
            </a:lvl1pPr>
            <a:lvl2pPr marL="1619951" indent="0">
              <a:buNone/>
              <a:defRPr sz="4252"/>
            </a:lvl2pPr>
            <a:lvl3pPr marL="3239902" indent="0">
              <a:buNone/>
              <a:defRPr sz="3543"/>
            </a:lvl3pPr>
            <a:lvl4pPr marL="4859853" indent="0">
              <a:buNone/>
              <a:defRPr sz="3189"/>
            </a:lvl4pPr>
            <a:lvl5pPr marL="6479804" indent="0">
              <a:buNone/>
              <a:defRPr sz="3189"/>
            </a:lvl5pPr>
            <a:lvl6pPr marL="8099755" indent="0">
              <a:buNone/>
              <a:defRPr sz="3189"/>
            </a:lvl6pPr>
            <a:lvl7pPr marL="9719706" indent="0">
              <a:buNone/>
              <a:defRPr sz="3189"/>
            </a:lvl7pPr>
            <a:lvl8pPr marL="11339657" indent="0">
              <a:buNone/>
              <a:defRPr sz="3189"/>
            </a:lvl8pPr>
            <a:lvl9pPr marL="12959608" indent="0">
              <a:buNone/>
              <a:defRPr sz="3189"/>
            </a:lvl9pPr>
          </a:lstStyle>
          <a:p>
            <a:pPr lvl="0"/>
            <a:r>
              <a:rPr lang="pt-BR"/>
              <a:t>Clique para editar o texto mestre</a:t>
            </a:r>
          </a:p>
        </p:txBody>
      </p:sp>
      <p:sp>
        <p:nvSpPr>
          <p:cNvPr id="11" name="Text Placeholder 4"/>
          <p:cNvSpPr>
            <a:spLocks noGrp="1"/>
          </p:cNvSpPr>
          <p:nvPr>
            <p:ph type="body" sz="quarter" idx="13"/>
          </p:nvPr>
        </p:nvSpPr>
        <p:spPr>
          <a:xfrm>
            <a:off x="21188419" y="13154966"/>
            <a:ext cx="8746135" cy="5186244"/>
          </a:xfrm>
        </p:spPr>
        <p:txBody>
          <a:bodyPr anchor="b">
            <a:noAutofit/>
          </a:bodyPr>
          <a:lstStyle>
            <a:lvl1pPr marL="0" indent="0" algn="ctr">
              <a:lnSpc>
                <a:spcPct val="100000"/>
              </a:lnSpc>
              <a:buNone/>
              <a:defRPr sz="8504" b="0">
                <a:solidFill>
                  <a:schemeClr val="tx1"/>
                </a:solidFill>
              </a:defRPr>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pt-BR"/>
              <a:t>Clique para editar o texto mestre</a:t>
            </a:r>
          </a:p>
        </p:txBody>
      </p:sp>
      <p:sp>
        <p:nvSpPr>
          <p:cNvPr id="12" name="Text Placeholder 3"/>
          <p:cNvSpPr>
            <a:spLocks noGrp="1"/>
          </p:cNvSpPr>
          <p:nvPr>
            <p:ph type="body" sz="half" idx="17"/>
          </p:nvPr>
        </p:nvSpPr>
        <p:spPr>
          <a:xfrm>
            <a:off x="21196519" y="18341210"/>
            <a:ext cx="8746135" cy="18139329"/>
          </a:xfrm>
        </p:spPr>
        <p:txBody>
          <a:bodyPr anchor="t">
            <a:normAutofit/>
          </a:bodyPr>
          <a:lstStyle>
            <a:lvl1pPr marL="0" indent="0" algn="ctr">
              <a:buNone/>
              <a:defRPr sz="4960"/>
            </a:lvl1pPr>
            <a:lvl2pPr marL="1619951" indent="0">
              <a:buNone/>
              <a:defRPr sz="4252"/>
            </a:lvl2pPr>
            <a:lvl3pPr marL="3239902" indent="0">
              <a:buNone/>
              <a:defRPr sz="3543"/>
            </a:lvl3pPr>
            <a:lvl4pPr marL="4859853" indent="0">
              <a:buNone/>
              <a:defRPr sz="3189"/>
            </a:lvl4pPr>
            <a:lvl5pPr marL="6479804" indent="0">
              <a:buNone/>
              <a:defRPr sz="3189"/>
            </a:lvl5pPr>
            <a:lvl6pPr marL="8099755" indent="0">
              <a:buNone/>
              <a:defRPr sz="3189"/>
            </a:lvl6pPr>
            <a:lvl7pPr marL="9719706" indent="0">
              <a:buNone/>
              <a:defRPr sz="3189"/>
            </a:lvl7pPr>
            <a:lvl8pPr marL="11339657" indent="0">
              <a:buNone/>
              <a:defRPr sz="3189"/>
            </a:lvl8pPr>
            <a:lvl9pPr marL="12959608" indent="0">
              <a:buNone/>
              <a:defRPr sz="3189"/>
            </a:lvl9pPr>
          </a:lstStyle>
          <a:p>
            <a:pPr lvl="0"/>
            <a:r>
              <a:rPr lang="pt-BR"/>
              <a:t>Clique para editar o texto mestre</a:t>
            </a:r>
          </a:p>
        </p:txBody>
      </p:sp>
      <p:sp>
        <p:nvSpPr>
          <p:cNvPr id="3" name="Date Placeholder 2"/>
          <p:cNvSpPr>
            <a:spLocks noGrp="1"/>
          </p:cNvSpPr>
          <p:nvPr>
            <p:ph type="dt" sz="half" idx="10"/>
          </p:nvPr>
        </p:nvSpPr>
        <p:spPr/>
        <p:txBody>
          <a:bodyPr/>
          <a:lstStyle/>
          <a:p>
            <a:fld id="{7CCB4D29-8C9E-4C8E-BCB7-2315362E3C1A}" type="datetimeFigureOut">
              <a:rPr lang="pt-BR" smtClean="0"/>
              <a:t>11/04/2018</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8EEC6979-9FF8-4BEE-B2A0-1D4702BF6F7C}" type="slidenum">
              <a:rPr lang="pt-BR" smtClean="0"/>
              <a:t>‹nº›</a:t>
            </a:fld>
            <a:endParaRPr lang="pt-BR"/>
          </a:p>
        </p:txBody>
      </p:sp>
    </p:spTree>
    <p:extLst>
      <p:ext uri="{BB962C8B-B14F-4D97-AF65-F5344CB8AC3E}">
        <p14:creationId xmlns:p14="http://schemas.microsoft.com/office/powerpoint/2010/main" val="20516021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unas de Imagem">
    <p:spTree>
      <p:nvGrpSpPr>
        <p:cNvPr id="1" name=""/>
        <p:cNvGrpSpPr/>
        <p:nvPr/>
      </p:nvGrpSpPr>
      <p:grpSpPr>
        <a:xfrm>
          <a:off x="0" y="0"/>
          <a:ext cx="0" cy="0"/>
          <a:chOff x="0" y="0"/>
          <a:chExt cx="0" cy="0"/>
        </a:xfrm>
      </p:grpSpPr>
      <p:sp>
        <p:nvSpPr>
          <p:cNvPr id="30" name="Title 1"/>
          <p:cNvSpPr>
            <a:spLocks noGrp="1"/>
          </p:cNvSpPr>
          <p:nvPr>
            <p:ph type="title"/>
          </p:nvPr>
        </p:nvSpPr>
        <p:spPr>
          <a:xfrm>
            <a:off x="2428338" y="3840066"/>
            <a:ext cx="27514316" cy="8350126"/>
          </a:xfrm>
        </p:spPr>
        <p:txBody>
          <a:bodyPr/>
          <a:lstStyle/>
          <a:p>
            <a:r>
              <a:rPr lang="pt-BR"/>
              <a:t>Clique para editar o título mestre</a:t>
            </a:r>
            <a:endParaRPr lang="en-US" dirty="0"/>
          </a:p>
        </p:txBody>
      </p:sp>
      <p:sp>
        <p:nvSpPr>
          <p:cNvPr id="19" name="Text Placeholder 2"/>
          <p:cNvSpPr>
            <a:spLocks noGrp="1"/>
          </p:cNvSpPr>
          <p:nvPr>
            <p:ph type="body" idx="1"/>
          </p:nvPr>
        </p:nvSpPr>
        <p:spPr>
          <a:xfrm>
            <a:off x="2428342" y="25128856"/>
            <a:ext cx="8766714" cy="3630050"/>
          </a:xfrm>
        </p:spPr>
        <p:txBody>
          <a:bodyPr anchor="b">
            <a:noAutofit/>
          </a:bodyPr>
          <a:lstStyle>
            <a:lvl1pPr marL="0" indent="0" algn="ctr">
              <a:lnSpc>
                <a:spcPct val="100000"/>
              </a:lnSpc>
              <a:buNone/>
              <a:defRPr sz="7086" b="0">
                <a:solidFill>
                  <a:schemeClr val="tx1"/>
                </a:solidFill>
              </a:defRPr>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pt-BR"/>
              <a:t>Clique para editar o texto mestre</a:t>
            </a:r>
          </a:p>
        </p:txBody>
      </p:sp>
      <p:sp>
        <p:nvSpPr>
          <p:cNvPr id="20" name="Picture Placeholder 2"/>
          <p:cNvSpPr>
            <a:spLocks noGrp="1" noChangeAspect="1"/>
          </p:cNvSpPr>
          <p:nvPr>
            <p:ph type="pic" idx="15"/>
          </p:nvPr>
        </p:nvSpPr>
        <p:spPr>
          <a:xfrm>
            <a:off x="2901958" y="13179628"/>
            <a:ext cx="7812955" cy="9600142"/>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5669"/>
            </a:lvl1pPr>
            <a:lvl2pPr marL="1619951" indent="0">
              <a:buNone/>
              <a:defRPr sz="5669"/>
            </a:lvl2pPr>
            <a:lvl3pPr marL="3239902" indent="0">
              <a:buNone/>
              <a:defRPr sz="5669"/>
            </a:lvl3pPr>
            <a:lvl4pPr marL="4859853" indent="0">
              <a:buNone/>
              <a:defRPr sz="5669"/>
            </a:lvl4pPr>
            <a:lvl5pPr marL="6479804" indent="0">
              <a:buNone/>
              <a:defRPr sz="5669"/>
            </a:lvl5pPr>
            <a:lvl6pPr marL="8099755" indent="0">
              <a:buNone/>
              <a:defRPr sz="5669"/>
            </a:lvl6pPr>
            <a:lvl7pPr marL="9719706" indent="0">
              <a:buNone/>
              <a:defRPr sz="5669"/>
            </a:lvl7pPr>
            <a:lvl8pPr marL="11339657" indent="0">
              <a:buNone/>
              <a:defRPr sz="5669"/>
            </a:lvl8pPr>
            <a:lvl9pPr marL="12959608" indent="0">
              <a:buNone/>
              <a:defRPr sz="5669"/>
            </a:lvl9pPr>
          </a:lstStyle>
          <a:p>
            <a:r>
              <a:rPr lang="pt-BR"/>
              <a:t>Clique no ícone para adicionar uma imagem</a:t>
            </a:r>
            <a:endParaRPr lang="en-US" dirty="0"/>
          </a:p>
        </p:txBody>
      </p:sp>
      <p:sp>
        <p:nvSpPr>
          <p:cNvPr id="21" name="Text Placeholder 3"/>
          <p:cNvSpPr>
            <a:spLocks noGrp="1"/>
          </p:cNvSpPr>
          <p:nvPr>
            <p:ph type="body" sz="half" idx="18"/>
          </p:nvPr>
        </p:nvSpPr>
        <p:spPr>
          <a:xfrm>
            <a:off x="2428342" y="28758907"/>
            <a:ext cx="8766714" cy="7721638"/>
          </a:xfrm>
        </p:spPr>
        <p:txBody>
          <a:bodyPr anchor="t">
            <a:normAutofit/>
          </a:bodyPr>
          <a:lstStyle>
            <a:lvl1pPr marL="0" indent="0" algn="ctr">
              <a:buNone/>
              <a:defRPr sz="4960"/>
            </a:lvl1pPr>
            <a:lvl2pPr marL="1619951" indent="0">
              <a:buNone/>
              <a:defRPr sz="4252"/>
            </a:lvl2pPr>
            <a:lvl3pPr marL="3239902" indent="0">
              <a:buNone/>
              <a:defRPr sz="3543"/>
            </a:lvl3pPr>
            <a:lvl4pPr marL="4859853" indent="0">
              <a:buNone/>
              <a:defRPr sz="3189"/>
            </a:lvl4pPr>
            <a:lvl5pPr marL="6479804" indent="0">
              <a:buNone/>
              <a:defRPr sz="3189"/>
            </a:lvl5pPr>
            <a:lvl6pPr marL="8099755" indent="0">
              <a:buNone/>
              <a:defRPr sz="3189"/>
            </a:lvl6pPr>
            <a:lvl7pPr marL="9719706" indent="0">
              <a:buNone/>
              <a:defRPr sz="3189"/>
            </a:lvl7pPr>
            <a:lvl8pPr marL="11339657" indent="0">
              <a:buNone/>
              <a:defRPr sz="3189"/>
            </a:lvl8pPr>
            <a:lvl9pPr marL="12959608" indent="0">
              <a:buNone/>
              <a:defRPr sz="3189"/>
            </a:lvl9pPr>
          </a:lstStyle>
          <a:p>
            <a:pPr lvl="0"/>
            <a:r>
              <a:rPr lang="pt-BR"/>
              <a:t>Clique para editar o texto mestre</a:t>
            </a:r>
          </a:p>
        </p:txBody>
      </p:sp>
      <p:sp>
        <p:nvSpPr>
          <p:cNvPr id="22" name="Text Placeholder 4"/>
          <p:cNvSpPr>
            <a:spLocks noGrp="1"/>
          </p:cNvSpPr>
          <p:nvPr>
            <p:ph type="body" sz="quarter" idx="3"/>
          </p:nvPr>
        </p:nvSpPr>
        <p:spPr>
          <a:xfrm>
            <a:off x="11806134" y="25128856"/>
            <a:ext cx="8766789" cy="3630050"/>
          </a:xfrm>
        </p:spPr>
        <p:txBody>
          <a:bodyPr anchor="b">
            <a:noAutofit/>
          </a:bodyPr>
          <a:lstStyle>
            <a:lvl1pPr marL="0" indent="0" algn="ctr">
              <a:lnSpc>
                <a:spcPct val="100000"/>
              </a:lnSpc>
              <a:buNone/>
              <a:defRPr sz="7086" b="0">
                <a:solidFill>
                  <a:schemeClr val="tx1"/>
                </a:solidFill>
              </a:defRPr>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pt-BR"/>
              <a:t>Clique para editar o texto mestre</a:t>
            </a:r>
          </a:p>
        </p:txBody>
      </p:sp>
      <p:sp>
        <p:nvSpPr>
          <p:cNvPr id="23" name="Picture Placeholder 2"/>
          <p:cNvSpPr>
            <a:spLocks noGrp="1" noChangeAspect="1"/>
          </p:cNvSpPr>
          <p:nvPr>
            <p:ph type="pic" idx="21"/>
          </p:nvPr>
        </p:nvSpPr>
        <p:spPr>
          <a:xfrm>
            <a:off x="12141750" y="13179628"/>
            <a:ext cx="7787642" cy="9600142"/>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5669"/>
            </a:lvl1pPr>
            <a:lvl2pPr marL="1619951" indent="0">
              <a:buNone/>
              <a:defRPr sz="5669"/>
            </a:lvl2pPr>
            <a:lvl3pPr marL="3239902" indent="0">
              <a:buNone/>
              <a:defRPr sz="5669"/>
            </a:lvl3pPr>
            <a:lvl4pPr marL="4859853" indent="0">
              <a:buNone/>
              <a:defRPr sz="5669"/>
            </a:lvl4pPr>
            <a:lvl5pPr marL="6479804" indent="0">
              <a:buNone/>
              <a:defRPr sz="5669"/>
            </a:lvl5pPr>
            <a:lvl6pPr marL="8099755" indent="0">
              <a:buNone/>
              <a:defRPr sz="5669"/>
            </a:lvl6pPr>
            <a:lvl7pPr marL="9719706" indent="0">
              <a:buNone/>
              <a:defRPr sz="5669"/>
            </a:lvl7pPr>
            <a:lvl8pPr marL="11339657" indent="0">
              <a:buNone/>
              <a:defRPr sz="5669"/>
            </a:lvl8pPr>
            <a:lvl9pPr marL="12959608" indent="0">
              <a:buNone/>
              <a:defRPr sz="5669"/>
            </a:lvl9pPr>
          </a:lstStyle>
          <a:p>
            <a:r>
              <a:rPr lang="pt-BR"/>
              <a:t>Clique no ícone para adicionar uma imagem</a:t>
            </a:r>
            <a:endParaRPr lang="en-US" dirty="0"/>
          </a:p>
        </p:txBody>
      </p:sp>
      <p:sp>
        <p:nvSpPr>
          <p:cNvPr id="24" name="Text Placeholder 3"/>
          <p:cNvSpPr>
            <a:spLocks noGrp="1"/>
          </p:cNvSpPr>
          <p:nvPr>
            <p:ph type="body" sz="half" idx="19"/>
          </p:nvPr>
        </p:nvSpPr>
        <p:spPr>
          <a:xfrm>
            <a:off x="11802536" y="28758901"/>
            <a:ext cx="8770385" cy="7721638"/>
          </a:xfrm>
        </p:spPr>
        <p:txBody>
          <a:bodyPr anchor="t">
            <a:normAutofit/>
          </a:bodyPr>
          <a:lstStyle>
            <a:lvl1pPr marL="0" indent="0" algn="ctr">
              <a:buNone/>
              <a:defRPr sz="4960"/>
            </a:lvl1pPr>
            <a:lvl2pPr marL="1619951" indent="0">
              <a:buNone/>
              <a:defRPr sz="4252"/>
            </a:lvl2pPr>
            <a:lvl3pPr marL="3239902" indent="0">
              <a:buNone/>
              <a:defRPr sz="3543"/>
            </a:lvl3pPr>
            <a:lvl4pPr marL="4859853" indent="0">
              <a:buNone/>
              <a:defRPr sz="3189"/>
            </a:lvl4pPr>
            <a:lvl5pPr marL="6479804" indent="0">
              <a:buNone/>
              <a:defRPr sz="3189"/>
            </a:lvl5pPr>
            <a:lvl6pPr marL="8099755" indent="0">
              <a:buNone/>
              <a:defRPr sz="3189"/>
            </a:lvl6pPr>
            <a:lvl7pPr marL="9719706" indent="0">
              <a:buNone/>
              <a:defRPr sz="3189"/>
            </a:lvl7pPr>
            <a:lvl8pPr marL="11339657" indent="0">
              <a:buNone/>
              <a:defRPr sz="3189"/>
            </a:lvl8pPr>
            <a:lvl9pPr marL="12959608" indent="0">
              <a:buNone/>
              <a:defRPr sz="3189"/>
            </a:lvl9pPr>
          </a:lstStyle>
          <a:p>
            <a:pPr lvl="0"/>
            <a:r>
              <a:rPr lang="pt-BR"/>
              <a:t>Clique para editar o texto mestre</a:t>
            </a:r>
          </a:p>
        </p:txBody>
      </p:sp>
      <p:sp>
        <p:nvSpPr>
          <p:cNvPr id="25" name="Text Placeholder 4"/>
          <p:cNvSpPr>
            <a:spLocks noGrp="1"/>
          </p:cNvSpPr>
          <p:nvPr>
            <p:ph type="body" sz="quarter" idx="13"/>
          </p:nvPr>
        </p:nvSpPr>
        <p:spPr>
          <a:xfrm>
            <a:off x="21188750" y="25128856"/>
            <a:ext cx="8742652" cy="3630050"/>
          </a:xfrm>
        </p:spPr>
        <p:txBody>
          <a:bodyPr anchor="b">
            <a:noAutofit/>
          </a:bodyPr>
          <a:lstStyle>
            <a:lvl1pPr marL="0" indent="0" algn="ctr">
              <a:lnSpc>
                <a:spcPct val="100000"/>
              </a:lnSpc>
              <a:buNone/>
              <a:defRPr sz="7086" b="0">
                <a:solidFill>
                  <a:schemeClr val="tx1"/>
                </a:solidFill>
              </a:defRPr>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pt-BR"/>
              <a:t>Clique para editar o texto mestre</a:t>
            </a:r>
          </a:p>
        </p:txBody>
      </p:sp>
      <p:sp>
        <p:nvSpPr>
          <p:cNvPr id="26" name="Picture Placeholder 2"/>
          <p:cNvSpPr>
            <a:spLocks noGrp="1" noChangeAspect="1"/>
          </p:cNvSpPr>
          <p:nvPr>
            <p:ph type="pic" idx="22"/>
          </p:nvPr>
        </p:nvSpPr>
        <p:spPr>
          <a:xfrm>
            <a:off x="21665442" y="13179628"/>
            <a:ext cx="7791862" cy="9600142"/>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5669"/>
            </a:lvl1pPr>
            <a:lvl2pPr marL="1619951" indent="0">
              <a:buNone/>
              <a:defRPr sz="5669"/>
            </a:lvl2pPr>
            <a:lvl3pPr marL="3239902" indent="0">
              <a:buNone/>
              <a:defRPr sz="5669"/>
            </a:lvl3pPr>
            <a:lvl4pPr marL="4859853" indent="0">
              <a:buNone/>
              <a:defRPr sz="5669"/>
            </a:lvl4pPr>
            <a:lvl5pPr marL="6479804" indent="0">
              <a:buNone/>
              <a:defRPr sz="5669"/>
            </a:lvl5pPr>
            <a:lvl6pPr marL="8099755" indent="0">
              <a:buNone/>
              <a:defRPr sz="5669"/>
            </a:lvl6pPr>
            <a:lvl7pPr marL="9719706" indent="0">
              <a:buNone/>
              <a:defRPr sz="5669"/>
            </a:lvl7pPr>
            <a:lvl8pPr marL="11339657" indent="0">
              <a:buNone/>
              <a:defRPr sz="5669"/>
            </a:lvl8pPr>
            <a:lvl9pPr marL="12959608" indent="0">
              <a:buNone/>
              <a:defRPr sz="5669"/>
            </a:lvl9pPr>
          </a:lstStyle>
          <a:p>
            <a:r>
              <a:rPr lang="pt-BR"/>
              <a:t>Clique no ícone para adicionar uma imagem</a:t>
            </a:r>
            <a:endParaRPr lang="en-US" dirty="0"/>
          </a:p>
        </p:txBody>
      </p:sp>
      <p:sp>
        <p:nvSpPr>
          <p:cNvPr id="27" name="Text Placeholder 3"/>
          <p:cNvSpPr>
            <a:spLocks noGrp="1"/>
          </p:cNvSpPr>
          <p:nvPr>
            <p:ph type="body" sz="half" idx="20"/>
          </p:nvPr>
        </p:nvSpPr>
        <p:spPr>
          <a:xfrm>
            <a:off x="21188415" y="28758913"/>
            <a:ext cx="8754235" cy="7721626"/>
          </a:xfrm>
        </p:spPr>
        <p:txBody>
          <a:bodyPr anchor="t">
            <a:normAutofit/>
          </a:bodyPr>
          <a:lstStyle>
            <a:lvl1pPr marL="0" indent="0" algn="ctr">
              <a:buNone/>
              <a:defRPr sz="4960"/>
            </a:lvl1pPr>
            <a:lvl2pPr marL="1619951" indent="0">
              <a:buNone/>
              <a:defRPr sz="4252"/>
            </a:lvl2pPr>
            <a:lvl3pPr marL="3239902" indent="0">
              <a:buNone/>
              <a:defRPr sz="3543"/>
            </a:lvl3pPr>
            <a:lvl4pPr marL="4859853" indent="0">
              <a:buNone/>
              <a:defRPr sz="3189"/>
            </a:lvl4pPr>
            <a:lvl5pPr marL="6479804" indent="0">
              <a:buNone/>
              <a:defRPr sz="3189"/>
            </a:lvl5pPr>
            <a:lvl6pPr marL="8099755" indent="0">
              <a:buNone/>
              <a:defRPr sz="3189"/>
            </a:lvl6pPr>
            <a:lvl7pPr marL="9719706" indent="0">
              <a:buNone/>
              <a:defRPr sz="3189"/>
            </a:lvl7pPr>
            <a:lvl8pPr marL="11339657" indent="0">
              <a:buNone/>
              <a:defRPr sz="3189"/>
            </a:lvl8pPr>
            <a:lvl9pPr marL="12959608" indent="0">
              <a:buNone/>
              <a:defRPr sz="3189"/>
            </a:lvl9pPr>
          </a:lstStyle>
          <a:p>
            <a:pPr lvl="0"/>
            <a:r>
              <a:rPr lang="pt-BR"/>
              <a:t>Clique para editar o texto mestre</a:t>
            </a:r>
          </a:p>
        </p:txBody>
      </p:sp>
      <p:sp>
        <p:nvSpPr>
          <p:cNvPr id="3" name="Date Placeholder 2"/>
          <p:cNvSpPr>
            <a:spLocks noGrp="1"/>
          </p:cNvSpPr>
          <p:nvPr>
            <p:ph type="dt" sz="half" idx="10"/>
          </p:nvPr>
        </p:nvSpPr>
        <p:spPr/>
        <p:txBody>
          <a:bodyPr/>
          <a:lstStyle/>
          <a:p>
            <a:fld id="{7CCB4D29-8C9E-4C8E-BCB7-2315362E3C1A}" type="datetimeFigureOut">
              <a:rPr lang="pt-BR" smtClean="0"/>
              <a:t>11/04/2018</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8EEC6979-9FF8-4BEE-B2A0-1D4702BF6F7C}" type="slidenum">
              <a:rPr lang="pt-BR" smtClean="0"/>
              <a:t>‹nº›</a:t>
            </a:fld>
            <a:endParaRPr lang="pt-BR"/>
          </a:p>
        </p:txBody>
      </p:sp>
    </p:spTree>
    <p:extLst>
      <p:ext uri="{BB962C8B-B14F-4D97-AF65-F5344CB8AC3E}">
        <p14:creationId xmlns:p14="http://schemas.microsoft.com/office/powerpoint/2010/main" val="23827778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7CCB4D29-8C9E-4C8E-BCB7-2315362E3C1A}" type="datetimeFigureOut">
              <a:rPr lang="pt-BR" smtClean="0"/>
              <a:t>11/04/2018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EEC6979-9FF8-4BEE-B2A0-1D4702BF6F7C}" type="slidenum">
              <a:rPr lang="pt-BR" smtClean="0"/>
              <a:t>‹nº›</a:t>
            </a:fld>
            <a:endParaRPr lang="pt-BR"/>
          </a:p>
        </p:txBody>
      </p:sp>
    </p:spTree>
    <p:extLst>
      <p:ext uri="{BB962C8B-B14F-4D97-AF65-F5344CB8AC3E}">
        <p14:creationId xmlns:p14="http://schemas.microsoft.com/office/powerpoint/2010/main" val="8713751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3840060"/>
            <a:ext cx="6756913" cy="32640488"/>
          </a:xfrm>
        </p:spPr>
        <p:txBody>
          <a:bodyPr vert="eaVert"/>
          <a:lstStyle>
            <a:lvl1pPr algn="l">
              <a:defRPr/>
            </a:lvl1pPr>
          </a:lstStyle>
          <a:p>
            <a:r>
              <a:rPr lang="pt-BR"/>
              <a:t>Clique para editar o título mestre</a:t>
            </a:r>
            <a:endParaRPr lang="en-US" dirty="0"/>
          </a:p>
        </p:txBody>
      </p:sp>
      <p:sp>
        <p:nvSpPr>
          <p:cNvPr id="3" name="Vertical Text Placeholder 2"/>
          <p:cNvSpPr>
            <a:spLocks noGrp="1"/>
          </p:cNvSpPr>
          <p:nvPr>
            <p:ph type="body" orient="vert" idx="1"/>
          </p:nvPr>
        </p:nvSpPr>
        <p:spPr>
          <a:xfrm>
            <a:off x="2428340" y="3840060"/>
            <a:ext cx="20352411" cy="3264048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7CCB4D29-8C9E-4C8E-BCB7-2315362E3C1A}" type="datetimeFigureOut">
              <a:rPr lang="pt-BR" smtClean="0"/>
              <a:t>11/04/2018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8EEC6979-9FF8-4BEE-B2A0-1D4702BF6F7C}" type="slidenum">
              <a:rPr lang="pt-BR" smtClean="0"/>
              <a:t>‹nº›</a:t>
            </a:fld>
            <a:endParaRPr lang="pt-BR"/>
          </a:p>
        </p:txBody>
      </p:sp>
    </p:spTree>
    <p:extLst>
      <p:ext uri="{BB962C8B-B14F-4D97-AF65-F5344CB8AC3E}">
        <p14:creationId xmlns:p14="http://schemas.microsoft.com/office/powerpoint/2010/main" val="3150552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428343" y="3840066"/>
            <a:ext cx="27514312" cy="8354901"/>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2428338" y="13203748"/>
            <a:ext cx="27514316" cy="23276791"/>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20405641" y="37060557"/>
            <a:ext cx="7289840" cy="2300034"/>
          </a:xfrm>
          <a:prstGeom prst="rect">
            <a:avLst/>
          </a:prstGeom>
        </p:spPr>
        <p:txBody>
          <a:bodyPr vert="horz" lIns="91440" tIns="45720" rIns="91440" bIns="45720" rtlCol="0" anchor="ctr"/>
          <a:lstStyle>
            <a:lvl1pPr algn="r">
              <a:defRPr sz="3543">
                <a:solidFill>
                  <a:schemeClr val="tx1">
                    <a:tint val="75000"/>
                  </a:schemeClr>
                </a:solidFill>
              </a:defRPr>
            </a:lvl1pPr>
          </a:lstStyle>
          <a:p>
            <a:fld id="{7CCB4D29-8C9E-4C8E-BCB7-2315362E3C1A}" type="datetimeFigureOut">
              <a:rPr lang="pt-BR" smtClean="0"/>
              <a:t>11/04/2018</a:t>
            </a:fld>
            <a:endParaRPr lang="pt-BR"/>
          </a:p>
        </p:txBody>
      </p:sp>
      <p:sp>
        <p:nvSpPr>
          <p:cNvPr id="5" name="Footer Placeholder 4"/>
          <p:cNvSpPr>
            <a:spLocks noGrp="1"/>
          </p:cNvSpPr>
          <p:nvPr>
            <p:ph type="ftr" sz="quarter" idx="3"/>
          </p:nvPr>
        </p:nvSpPr>
        <p:spPr>
          <a:xfrm>
            <a:off x="2428340" y="37060557"/>
            <a:ext cx="17732619" cy="2300034"/>
          </a:xfrm>
          <a:prstGeom prst="rect">
            <a:avLst/>
          </a:prstGeom>
        </p:spPr>
        <p:txBody>
          <a:bodyPr vert="horz" lIns="91440" tIns="45720" rIns="91440" bIns="45720" rtlCol="0" anchor="ctr"/>
          <a:lstStyle>
            <a:lvl1pPr algn="l">
              <a:defRPr sz="3543">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27940168" y="37060557"/>
            <a:ext cx="2002488" cy="2300034"/>
          </a:xfrm>
          <a:prstGeom prst="rect">
            <a:avLst/>
          </a:prstGeom>
        </p:spPr>
        <p:txBody>
          <a:bodyPr vert="horz" lIns="91440" tIns="45720" rIns="91440" bIns="45720" rtlCol="0" anchor="ctr"/>
          <a:lstStyle>
            <a:lvl1pPr algn="r">
              <a:defRPr sz="3543">
                <a:solidFill>
                  <a:schemeClr val="tx1">
                    <a:tint val="75000"/>
                  </a:schemeClr>
                </a:solidFill>
              </a:defRPr>
            </a:lvl1pPr>
          </a:lstStyle>
          <a:p>
            <a:fld id="{8EEC6979-9FF8-4BEE-B2A0-1D4702BF6F7C}" type="slidenum">
              <a:rPr lang="pt-BR" smtClean="0"/>
              <a:t>‹nº›</a:t>
            </a:fld>
            <a:endParaRPr lang="pt-BR"/>
          </a:p>
        </p:txBody>
      </p:sp>
    </p:spTree>
    <p:extLst>
      <p:ext uri="{BB962C8B-B14F-4D97-AF65-F5344CB8AC3E}">
        <p14:creationId xmlns:p14="http://schemas.microsoft.com/office/powerpoint/2010/main" val="1153613512"/>
      </p:ext>
    </p:extLst>
  </p:cSld>
  <p:clrMap bg1="dk1" tx1="lt1" bg2="dk2" tx2="lt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Lst>
  <p:txStyles>
    <p:titleStyle>
      <a:lvl1pPr algn="ctr" defTabSz="3239902" rtl="0" eaLnBrk="1" latinLnBrk="0" hangingPunct="1">
        <a:lnSpc>
          <a:spcPct val="90000"/>
        </a:lnSpc>
        <a:spcBef>
          <a:spcPct val="0"/>
        </a:spcBef>
        <a:buNone/>
        <a:defRPr sz="12047"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809976" indent="-809976" algn="l" defTabSz="3239902" rtl="0" eaLnBrk="1" latinLnBrk="0" hangingPunct="1">
        <a:lnSpc>
          <a:spcPct val="120000"/>
        </a:lnSpc>
        <a:spcBef>
          <a:spcPts val="3543"/>
        </a:spcBef>
        <a:buFont typeface="Arial" panose="020B0604020202020204" pitchFamily="34" charset="0"/>
        <a:buChar char="•"/>
        <a:defRPr sz="7086" kern="1200">
          <a:solidFill>
            <a:schemeClr val="tx1"/>
          </a:solidFill>
          <a:effectLst>
            <a:outerShdw blurRad="50800" dist="38100" dir="2700000" algn="tl" rotWithShape="0">
              <a:srgbClr val="000000">
                <a:alpha val="48000"/>
              </a:srgbClr>
            </a:outerShdw>
          </a:effectLst>
          <a:latin typeface="+mn-lt"/>
          <a:ea typeface="+mn-ea"/>
          <a:cs typeface="+mn-cs"/>
        </a:defRPr>
      </a:lvl1pPr>
      <a:lvl2pPr marL="2429927" indent="-809976" algn="l" defTabSz="3239902" rtl="0" eaLnBrk="1" latinLnBrk="0" hangingPunct="1">
        <a:lnSpc>
          <a:spcPct val="120000"/>
        </a:lnSpc>
        <a:spcBef>
          <a:spcPts val="1772"/>
        </a:spcBef>
        <a:buFont typeface="Arial" panose="020B0604020202020204" pitchFamily="34" charset="0"/>
        <a:buChar char="•"/>
        <a:defRPr sz="6378" kern="1200">
          <a:solidFill>
            <a:schemeClr val="tx1"/>
          </a:solidFill>
          <a:effectLst>
            <a:outerShdw blurRad="50800" dist="38100" dir="2700000" algn="tl" rotWithShape="0">
              <a:srgbClr val="000000">
                <a:alpha val="48000"/>
              </a:srgbClr>
            </a:outerShdw>
          </a:effectLst>
          <a:latin typeface="+mn-lt"/>
          <a:ea typeface="+mn-ea"/>
          <a:cs typeface="+mn-cs"/>
        </a:defRPr>
      </a:lvl2pPr>
      <a:lvl3pPr marL="4049878" indent="-809976" algn="l" defTabSz="3239902" rtl="0" eaLnBrk="1" latinLnBrk="0" hangingPunct="1">
        <a:lnSpc>
          <a:spcPct val="120000"/>
        </a:lnSpc>
        <a:spcBef>
          <a:spcPts val="1772"/>
        </a:spcBef>
        <a:buFont typeface="Arial" panose="020B0604020202020204" pitchFamily="34" charset="0"/>
        <a:buChar char="•"/>
        <a:defRPr sz="5669" kern="1200">
          <a:solidFill>
            <a:schemeClr val="tx1"/>
          </a:solidFill>
          <a:effectLst>
            <a:outerShdw blurRad="50800" dist="38100" dir="2700000" algn="tl" rotWithShape="0">
              <a:srgbClr val="000000">
                <a:alpha val="48000"/>
              </a:srgbClr>
            </a:outerShdw>
          </a:effectLst>
          <a:latin typeface="+mn-lt"/>
          <a:ea typeface="+mn-ea"/>
          <a:cs typeface="+mn-cs"/>
        </a:defRPr>
      </a:lvl3pPr>
      <a:lvl4pPr marL="5669829" indent="-809976" algn="l" defTabSz="3239902" rtl="0" eaLnBrk="1" latinLnBrk="0" hangingPunct="1">
        <a:lnSpc>
          <a:spcPct val="120000"/>
        </a:lnSpc>
        <a:spcBef>
          <a:spcPts val="1772"/>
        </a:spcBef>
        <a:buFont typeface="Arial" panose="020B0604020202020204" pitchFamily="34" charset="0"/>
        <a:buChar char="•"/>
        <a:defRPr sz="4960" kern="1200">
          <a:solidFill>
            <a:schemeClr val="tx1"/>
          </a:solidFill>
          <a:effectLst>
            <a:outerShdw blurRad="50800" dist="38100" dir="2700000" algn="tl" rotWithShape="0">
              <a:srgbClr val="000000">
                <a:alpha val="48000"/>
              </a:srgbClr>
            </a:outerShdw>
          </a:effectLst>
          <a:latin typeface="+mn-lt"/>
          <a:ea typeface="+mn-ea"/>
          <a:cs typeface="+mn-cs"/>
        </a:defRPr>
      </a:lvl4pPr>
      <a:lvl5pPr marL="7289780" indent="-809976" algn="l" defTabSz="3239902" rtl="0" eaLnBrk="1" latinLnBrk="0" hangingPunct="1">
        <a:lnSpc>
          <a:spcPct val="120000"/>
        </a:lnSpc>
        <a:spcBef>
          <a:spcPts val="1772"/>
        </a:spcBef>
        <a:buFont typeface="Arial" panose="020B0604020202020204" pitchFamily="34" charset="0"/>
        <a:buChar char="•"/>
        <a:defRPr sz="4252" kern="1200">
          <a:solidFill>
            <a:schemeClr val="tx1"/>
          </a:solidFill>
          <a:effectLst>
            <a:outerShdw blurRad="50800" dist="38100" dir="2700000" algn="tl" rotWithShape="0">
              <a:srgbClr val="000000">
                <a:alpha val="48000"/>
              </a:srgbClr>
            </a:outerShdw>
          </a:effectLst>
          <a:latin typeface="+mn-lt"/>
          <a:ea typeface="+mn-ea"/>
          <a:cs typeface="+mn-cs"/>
        </a:defRPr>
      </a:lvl5pPr>
      <a:lvl6pPr marL="8909731" indent="-809976" algn="l" defTabSz="3239902" rtl="0" eaLnBrk="1" latinLnBrk="0" hangingPunct="1">
        <a:lnSpc>
          <a:spcPct val="120000"/>
        </a:lnSpc>
        <a:spcBef>
          <a:spcPts val="1772"/>
        </a:spcBef>
        <a:buFont typeface="Arial" panose="020B0604020202020204" pitchFamily="34" charset="0"/>
        <a:buChar char="•"/>
        <a:defRPr sz="4252" kern="1200">
          <a:solidFill>
            <a:schemeClr val="tx1"/>
          </a:solidFill>
          <a:effectLst>
            <a:outerShdw blurRad="50800" dist="38100" dir="2700000" algn="tl" rotWithShape="0">
              <a:srgbClr val="000000">
                <a:alpha val="48000"/>
              </a:srgbClr>
            </a:outerShdw>
          </a:effectLst>
          <a:latin typeface="+mn-lt"/>
          <a:ea typeface="+mn-ea"/>
          <a:cs typeface="+mn-cs"/>
        </a:defRPr>
      </a:lvl6pPr>
      <a:lvl7pPr marL="10529682" indent="-809976" algn="l" defTabSz="3239902" rtl="0" eaLnBrk="1" latinLnBrk="0" hangingPunct="1">
        <a:lnSpc>
          <a:spcPct val="120000"/>
        </a:lnSpc>
        <a:spcBef>
          <a:spcPts val="1772"/>
        </a:spcBef>
        <a:buFont typeface="Arial" panose="020B0604020202020204" pitchFamily="34" charset="0"/>
        <a:buChar char="•"/>
        <a:defRPr sz="4252" kern="1200">
          <a:solidFill>
            <a:schemeClr val="tx1"/>
          </a:solidFill>
          <a:effectLst>
            <a:outerShdw blurRad="50800" dist="38100" dir="2700000" algn="tl" rotWithShape="0">
              <a:srgbClr val="000000">
                <a:alpha val="48000"/>
              </a:srgbClr>
            </a:outerShdw>
          </a:effectLst>
          <a:latin typeface="+mn-lt"/>
          <a:ea typeface="+mn-ea"/>
          <a:cs typeface="+mn-cs"/>
        </a:defRPr>
      </a:lvl7pPr>
      <a:lvl8pPr marL="12149633" indent="-809976" algn="l" defTabSz="3239902" rtl="0" eaLnBrk="1" latinLnBrk="0" hangingPunct="1">
        <a:lnSpc>
          <a:spcPct val="120000"/>
        </a:lnSpc>
        <a:spcBef>
          <a:spcPts val="1772"/>
        </a:spcBef>
        <a:buFont typeface="Arial" panose="020B0604020202020204" pitchFamily="34" charset="0"/>
        <a:buChar char="•"/>
        <a:defRPr sz="4252" kern="1200">
          <a:solidFill>
            <a:schemeClr val="tx1"/>
          </a:solidFill>
          <a:effectLst>
            <a:outerShdw blurRad="50800" dist="38100" dir="2700000" algn="tl" rotWithShape="0">
              <a:srgbClr val="000000">
                <a:alpha val="48000"/>
              </a:srgbClr>
            </a:outerShdw>
          </a:effectLst>
          <a:latin typeface="+mn-lt"/>
          <a:ea typeface="+mn-ea"/>
          <a:cs typeface="+mn-cs"/>
        </a:defRPr>
      </a:lvl8pPr>
      <a:lvl9pPr marL="13769584" indent="-809976" algn="l" defTabSz="3239902" rtl="0" eaLnBrk="1" latinLnBrk="0" hangingPunct="1">
        <a:lnSpc>
          <a:spcPct val="120000"/>
        </a:lnSpc>
        <a:spcBef>
          <a:spcPts val="1772"/>
        </a:spcBef>
        <a:buFont typeface="Arial" panose="020B0604020202020204" pitchFamily="34" charset="0"/>
        <a:buChar char="•"/>
        <a:defRPr sz="4252"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BAE2CA"/>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ítulo 3"/>
          <p:cNvSpPr>
            <a:spLocks noGrp="1"/>
          </p:cNvSpPr>
          <p:nvPr>
            <p:ph type="ctrTitle"/>
          </p:nvPr>
        </p:nvSpPr>
        <p:spPr>
          <a:xfrm>
            <a:off x="581892" y="1356024"/>
            <a:ext cx="20758016" cy="3108285"/>
          </a:xfrm>
        </p:spPr>
        <p:txBody>
          <a:bodyPr>
            <a:noAutofit/>
          </a:bodyPr>
          <a:lstStyle/>
          <a:p>
            <a:pPr algn="ctr"/>
            <a:r>
              <a:rPr lang="en-US" sz="8000" b="1" dirty="0">
                <a:solidFill>
                  <a:schemeClr val="bg1"/>
                </a:solidFill>
                <a:latin typeface="Arial" panose="020B0604020202020204" pitchFamily="34" charset="0"/>
                <a:cs typeface="Arial" panose="020B0604020202020204" pitchFamily="34" charset="0"/>
              </a:rPr>
              <a:t>DUAL DIAGNOSIS AND TREATMENT: THE EXPERIENCE OF A MULTIPROFESSIONAL TEAM IN MENTAL HEALTH</a:t>
            </a:r>
            <a:br>
              <a:rPr lang="pt-BR" sz="6000" dirty="0">
                <a:solidFill>
                  <a:schemeClr val="bg1"/>
                </a:solidFill>
                <a:latin typeface="Arial" panose="020B0604020202020204" pitchFamily="34" charset="0"/>
                <a:cs typeface="Arial" panose="020B0604020202020204" pitchFamily="34" charset="0"/>
              </a:rPr>
            </a:br>
            <a:endParaRPr lang="pt-BR" sz="6000" dirty="0">
              <a:solidFill>
                <a:schemeClr val="bg1"/>
              </a:solidFill>
              <a:latin typeface="Arial" panose="020B0604020202020204" pitchFamily="34" charset="0"/>
              <a:cs typeface="Arial" panose="020B0604020202020204" pitchFamily="34" charset="0"/>
            </a:endParaRPr>
          </a:p>
        </p:txBody>
      </p:sp>
      <p:sp>
        <p:nvSpPr>
          <p:cNvPr id="5" name="Subtítulo 4"/>
          <p:cNvSpPr>
            <a:spLocks noGrp="1"/>
          </p:cNvSpPr>
          <p:nvPr>
            <p:ph type="subTitle" idx="1"/>
          </p:nvPr>
        </p:nvSpPr>
        <p:spPr>
          <a:xfrm>
            <a:off x="581892" y="5250827"/>
            <a:ext cx="31172726" cy="22812184"/>
          </a:xfrm>
        </p:spPr>
        <p:txBody>
          <a:bodyPr>
            <a:normAutofit/>
          </a:bodyPr>
          <a:lstStyle/>
          <a:p>
            <a:pPr algn="just">
              <a:lnSpc>
                <a:spcPct val="170000"/>
              </a:lnSpc>
              <a:spcBef>
                <a:spcPts val="0"/>
              </a:spcBef>
              <a:spcAft>
                <a:spcPts val="0"/>
              </a:spcAft>
            </a:pPr>
            <a:r>
              <a:rPr lang="en-US" sz="4800" b="1" dirty="0">
                <a:solidFill>
                  <a:schemeClr val="bg1"/>
                </a:solidFill>
                <a:effectLst/>
                <a:latin typeface="Arial" panose="020B0604020202020204" pitchFamily="34" charset="0"/>
                <a:cs typeface="Arial" panose="020B0604020202020204" pitchFamily="34" charset="0"/>
              </a:rPr>
              <a:t>INTRODUCTION: </a:t>
            </a:r>
            <a:r>
              <a:rPr lang="en-US" sz="4800" dirty="0">
                <a:solidFill>
                  <a:schemeClr val="bg1"/>
                </a:solidFill>
                <a:effectLst/>
                <a:latin typeface="Arial" panose="020B0604020202020204" pitchFamily="34" charset="0"/>
                <a:cs typeface="Arial" panose="020B0604020202020204" pitchFamily="34" charset="0"/>
              </a:rPr>
              <a:t>The work was developed with the transversal descriptive analysis of the data obtained with a population hospitalized in a psychiatric clinic in the city of Rio de Janeiro, Brazil, in the period of five years.1.832 patients were assessed, while 494 presented dual diagnosis, that is, a association between a psychoactive substance use disorder and another concomitant psychiatric diagnosis.</a:t>
            </a:r>
            <a:endParaRPr lang="en-US" sz="4800" b="1" dirty="0">
              <a:solidFill>
                <a:schemeClr val="bg1"/>
              </a:solidFill>
              <a:effectLst/>
              <a:latin typeface="Arial" panose="020B0604020202020204" pitchFamily="34" charset="0"/>
              <a:cs typeface="Arial" panose="020B0604020202020204" pitchFamily="34" charset="0"/>
            </a:endParaRPr>
          </a:p>
          <a:p>
            <a:pPr algn="just">
              <a:lnSpc>
                <a:spcPct val="170000"/>
              </a:lnSpc>
              <a:spcBef>
                <a:spcPts val="0"/>
              </a:spcBef>
              <a:spcAft>
                <a:spcPts val="0"/>
              </a:spcAft>
            </a:pPr>
            <a:r>
              <a:rPr lang="en-US" sz="4800" b="1" dirty="0">
                <a:solidFill>
                  <a:schemeClr val="bg1"/>
                </a:solidFill>
                <a:effectLst/>
                <a:latin typeface="Arial" panose="020B0604020202020204" pitchFamily="34" charset="0"/>
                <a:cs typeface="Arial" panose="020B0604020202020204" pitchFamily="34" charset="0"/>
              </a:rPr>
              <a:t>OBJECTIVES: </a:t>
            </a:r>
            <a:r>
              <a:rPr lang="en-US" sz="4800" dirty="0">
                <a:solidFill>
                  <a:schemeClr val="bg1"/>
                </a:solidFill>
                <a:effectLst/>
                <a:latin typeface="Arial" panose="020B0604020202020204" pitchFamily="34" charset="0"/>
                <a:cs typeface="Arial" panose="020B0604020202020204" pitchFamily="34" charset="0"/>
              </a:rPr>
              <a:t>The main objective of the research is to know, in the population of hospitalized patients, the distribution of the most prevalent psychiatric diagnosis associated with the psychoactive substance use disorders.</a:t>
            </a:r>
            <a:endParaRPr lang="en-US" sz="4800" b="1" dirty="0">
              <a:solidFill>
                <a:schemeClr val="bg1"/>
              </a:solidFill>
              <a:effectLst/>
              <a:latin typeface="Arial" panose="020B0604020202020204" pitchFamily="34" charset="0"/>
              <a:cs typeface="Arial" panose="020B0604020202020204" pitchFamily="34" charset="0"/>
            </a:endParaRPr>
          </a:p>
          <a:p>
            <a:pPr algn="just">
              <a:lnSpc>
                <a:spcPct val="170000"/>
              </a:lnSpc>
              <a:spcBef>
                <a:spcPts val="0"/>
              </a:spcBef>
              <a:spcAft>
                <a:spcPts val="0"/>
              </a:spcAft>
            </a:pPr>
            <a:r>
              <a:rPr lang="en-US" sz="4800" b="1" dirty="0">
                <a:solidFill>
                  <a:schemeClr val="bg1"/>
                </a:solidFill>
                <a:effectLst/>
                <a:latin typeface="Arial" panose="020B0604020202020204" pitchFamily="34" charset="0"/>
                <a:cs typeface="Arial" panose="020B0604020202020204" pitchFamily="34" charset="0"/>
              </a:rPr>
              <a:t>METHODS: </a:t>
            </a:r>
            <a:r>
              <a:rPr lang="en-US" sz="4800" dirty="0">
                <a:solidFill>
                  <a:schemeClr val="bg1"/>
                </a:solidFill>
                <a:effectLst/>
                <a:latin typeface="Arial" panose="020B0604020202020204" pitchFamily="34" charset="0"/>
                <a:cs typeface="Arial" panose="020B0604020202020204" pitchFamily="34" charset="0"/>
              </a:rPr>
              <a:t>The work consisted of the evaluation of all the patients who were admitted to the clinic in the period of five years, from 2012 to 2016, using the ICD 10 for the diagnosis of the dual pathologies. </a:t>
            </a:r>
            <a:br>
              <a:rPr lang="en-US" sz="4800" dirty="0">
                <a:solidFill>
                  <a:schemeClr val="bg1"/>
                </a:solidFill>
                <a:effectLst/>
                <a:latin typeface="Arial" panose="020B0604020202020204" pitchFamily="34" charset="0"/>
                <a:cs typeface="Arial" panose="020B0604020202020204" pitchFamily="34" charset="0"/>
              </a:rPr>
            </a:br>
            <a:r>
              <a:rPr lang="en-US" sz="4800" dirty="0">
                <a:solidFill>
                  <a:schemeClr val="bg1"/>
                </a:solidFill>
                <a:effectLst/>
                <a:latin typeface="Arial" panose="020B0604020202020204" pitchFamily="34" charset="0"/>
                <a:cs typeface="Arial" panose="020B0604020202020204" pitchFamily="34" charset="0"/>
              </a:rPr>
              <a:t>All the patients were evaluated by anamneses done by the professional team, composed by general </a:t>
            </a:r>
            <a:r>
              <a:rPr lang="en-US" sz="4800" dirty="0" err="1">
                <a:solidFill>
                  <a:schemeClr val="bg1"/>
                </a:solidFill>
                <a:effectLst/>
                <a:latin typeface="Arial" panose="020B0604020202020204" pitchFamily="34" charset="0"/>
                <a:cs typeface="Arial" panose="020B0604020202020204" pitchFamily="34" charset="0"/>
              </a:rPr>
              <a:t>practioner</a:t>
            </a:r>
            <a:r>
              <a:rPr lang="en-US" sz="4800" dirty="0">
                <a:solidFill>
                  <a:schemeClr val="bg1"/>
                </a:solidFill>
                <a:effectLst/>
                <a:latin typeface="Arial" panose="020B0604020202020204" pitchFamily="34" charset="0"/>
                <a:cs typeface="Arial" panose="020B0604020202020204" pitchFamily="34" charset="0"/>
              </a:rPr>
              <a:t>, psychiatrist, psychologist, therapist in chemical dependency, family therapist and physical therapist. Biochemical examinations were done and, when necessary, neuroimaging and neuropsychological examinations were requested. The patients were treated with the use of psychoactive drugs, cognitive behavioral psychotherapy, a 12-step program, art therapy and moderate physical activity. Relatives of all the patients were also interviewed.</a:t>
            </a:r>
            <a:endParaRPr lang="en-US" sz="4800" b="1" dirty="0">
              <a:solidFill>
                <a:schemeClr val="bg1"/>
              </a:solidFill>
              <a:effectLst/>
              <a:latin typeface="Arial" panose="020B0604020202020204" pitchFamily="34" charset="0"/>
              <a:cs typeface="Arial" panose="020B0604020202020204" pitchFamily="34" charset="0"/>
            </a:endParaRPr>
          </a:p>
          <a:p>
            <a:pPr algn="just">
              <a:lnSpc>
                <a:spcPct val="170000"/>
              </a:lnSpc>
              <a:spcBef>
                <a:spcPts val="0"/>
              </a:spcBef>
              <a:spcAft>
                <a:spcPts val="0"/>
              </a:spcAft>
            </a:pPr>
            <a:r>
              <a:rPr lang="en-US" sz="4800" b="1" dirty="0">
                <a:solidFill>
                  <a:schemeClr val="bg1"/>
                </a:solidFill>
                <a:effectLst/>
                <a:latin typeface="Arial" panose="020B0604020202020204" pitchFamily="34" charset="0"/>
                <a:cs typeface="Arial" panose="020B0604020202020204" pitchFamily="34" charset="0"/>
              </a:rPr>
              <a:t>RESULTS: </a:t>
            </a:r>
            <a:r>
              <a:rPr lang="en-US" sz="4800" dirty="0">
                <a:solidFill>
                  <a:schemeClr val="bg1"/>
                </a:solidFill>
                <a:effectLst/>
                <a:latin typeface="Arial" panose="020B0604020202020204" pitchFamily="34" charset="0"/>
                <a:cs typeface="Arial" panose="020B0604020202020204" pitchFamily="34" charset="0"/>
              </a:rPr>
              <a:t>In the evaluation carried out, it was found the following distribution of the most frequent diagnoses associated with the psychoactive substance use disorders : depression (33,8%), bipolar disorder (24,5%), personality disorder (13,7%), schizophrenia (10,6%), non-schizophrenic psychosis (9,1%) and other diagnoses (8,3%).</a:t>
            </a:r>
          </a:p>
        </p:txBody>
      </p:sp>
      <p:sp>
        <p:nvSpPr>
          <p:cNvPr id="6" name="CaixaDeTexto 5"/>
          <p:cNvSpPr txBox="1"/>
          <p:nvPr/>
        </p:nvSpPr>
        <p:spPr>
          <a:xfrm>
            <a:off x="644670" y="3988942"/>
            <a:ext cx="19036144" cy="1261885"/>
          </a:xfrm>
          <a:prstGeom prst="rect">
            <a:avLst/>
          </a:prstGeom>
          <a:noFill/>
        </p:spPr>
        <p:txBody>
          <a:bodyPr wrap="square" rtlCol="0">
            <a:spAutoFit/>
          </a:bodyPr>
          <a:lstStyle/>
          <a:p>
            <a:pPr algn="ctr"/>
            <a:r>
              <a:rPr lang="pt-BR" sz="4400" b="1" i="1" dirty="0">
                <a:solidFill>
                  <a:schemeClr val="bg1"/>
                </a:solidFill>
                <a:latin typeface="Arial" panose="020B0604020202020204" pitchFamily="34" charset="0"/>
                <a:cs typeface="Arial" panose="020B0604020202020204" pitchFamily="34" charset="0"/>
              </a:rPr>
              <a:t>Jaber Filho, JA: Veríssimo Jr, J; ,Hollanda, A; Trapaga, R.</a:t>
            </a:r>
          </a:p>
          <a:p>
            <a:pPr algn="ctr"/>
            <a:endParaRPr lang="pt-BR" sz="3200" dirty="0"/>
          </a:p>
        </p:txBody>
      </p:sp>
      <p:pic>
        <p:nvPicPr>
          <p:cNvPr id="7" name="Image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870077"/>
            <a:ext cx="17124218" cy="15792679"/>
          </a:xfrm>
          <a:prstGeom prst="rect">
            <a:avLst/>
          </a:prstGeom>
          <a:ln>
            <a:solidFill>
              <a:schemeClr val="bg1"/>
            </a:solidFill>
          </a:ln>
        </p:spPr>
      </p:pic>
      <p:sp>
        <p:nvSpPr>
          <p:cNvPr id="8" name="Subtítulo 4"/>
          <p:cNvSpPr txBox="1">
            <a:spLocks/>
          </p:cNvSpPr>
          <p:nvPr/>
        </p:nvSpPr>
        <p:spPr>
          <a:xfrm>
            <a:off x="17768887" y="26281241"/>
            <a:ext cx="14048509" cy="13490659"/>
          </a:xfrm>
          <a:prstGeom prst="rect">
            <a:avLst/>
          </a:prstGeom>
        </p:spPr>
        <p:txBody>
          <a:bodyPr vert="horz" lIns="91440" tIns="45720" rIns="91440" bIns="45720" rtlCol="0" anchor="t">
            <a:normAutofit/>
          </a:bodyPr>
          <a:lstStyle>
            <a:lvl1pPr marL="0" indent="0" algn="r" defTabSz="1619951" rtl="0" eaLnBrk="1" latinLnBrk="0" hangingPunct="1">
              <a:spcBef>
                <a:spcPts val="3543"/>
              </a:spcBef>
              <a:spcAft>
                <a:spcPts val="0"/>
              </a:spcAft>
              <a:buClr>
                <a:schemeClr val="accent1"/>
              </a:buClr>
              <a:buSzPct val="80000"/>
              <a:buFont typeface="Wingdings 3" charset="2"/>
              <a:buNone/>
              <a:defRPr sz="6378" kern="1200">
                <a:solidFill>
                  <a:schemeClr val="tx1">
                    <a:lumMod val="50000"/>
                    <a:lumOff val="50000"/>
                  </a:schemeClr>
                </a:solidFill>
                <a:latin typeface="+mn-lt"/>
                <a:ea typeface="+mn-ea"/>
                <a:cs typeface="+mn-cs"/>
              </a:defRPr>
            </a:lvl1pPr>
            <a:lvl2pPr marL="1619951" indent="0" algn="ctr" defTabSz="1619951" rtl="0" eaLnBrk="1" latinLnBrk="0" hangingPunct="1">
              <a:spcBef>
                <a:spcPts val="3543"/>
              </a:spcBef>
              <a:spcAft>
                <a:spcPts val="0"/>
              </a:spcAft>
              <a:buClr>
                <a:schemeClr val="accent1"/>
              </a:buClr>
              <a:buSzPct val="80000"/>
              <a:buFont typeface="Wingdings 3" charset="2"/>
              <a:buNone/>
              <a:defRPr sz="5669" kern="1200">
                <a:solidFill>
                  <a:schemeClr val="tx1">
                    <a:tint val="75000"/>
                  </a:schemeClr>
                </a:solidFill>
                <a:latin typeface="+mn-lt"/>
                <a:ea typeface="+mn-ea"/>
                <a:cs typeface="+mn-cs"/>
              </a:defRPr>
            </a:lvl2pPr>
            <a:lvl3pPr marL="3239902" indent="0" algn="ctr" defTabSz="1619951" rtl="0" eaLnBrk="1" latinLnBrk="0" hangingPunct="1">
              <a:spcBef>
                <a:spcPts val="3543"/>
              </a:spcBef>
              <a:spcAft>
                <a:spcPts val="0"/>
              </a:spcAft>
              <a:buClr>
                <a:schemeClr val="accent1"/>
              </a:buClr>
              <a:buSzPct val="80000"/>
              <a:buFont typeface="Wingdings 3" charset="2"/>
              <a:buNone/>
              <a:defRPr sz="4960" kern="1200">
                <a:solidFill>
                  <a:schemeClr val="tx1">
                    <a:tint val="75000"/>
                  </a:schemeClr>
                </a:solidFill>
                <a:latin typeface="+mn-lt"/>
                <a:ea typeface="+mn-ea"/>
                <a:cs typeface="+mn-cs"/>
              </a:defRPr>
            </a:lvl3pPr>
            <a:lvl4pPr marL="4859853" indent="0" algn="ctr" defTabSz="1619951" rtl="0" eaLnBrk="1" latinLnBrk="0" hangingPunct="1">
              <a:spcBef>
                <a:spcPts val="3543"/>
              </a:spcBef>
              <a:spcAft>
                <a:spcPts val="0"/>
              </a:spcAft>
              <a:buClr>
                <a:schemeClr val="accent1"/>
              </a:buClr>
              <a:buSzPct val="80000"/>
              <a:buFont typeface="Wingdings 3" charset="2"/>
              <a:buNone/>
              <a:defRPr sz="4252" kern="1200">
                <a:solidFill>
                  <a:schemeClr val="tx1">
                    <a:tint val="75000"/>
                  </a:schemeClr>
                </a:solidFill>
                <a:latin typeface="+mn-lt"/>
                <a:ea typeface="+mn-ea"/>
                <a:cs typeface="+mn-cs"/>
              </a:defRPr>
            </a:lvl4pPr>
            <a:lvl5pPr marL="6479804" indent="0" algn="ctr" defTabSz="1619951" rtl="0" eaLnBrk="1" latinLnBrk="0" hangingPunct="1">
              <a:spcBef>
                <a:spcPts val="3543"/>
              </a:spcBef>
              <a:spcAft>
                <a:spcPts val="0"/>
              </a:spcAft>
              <a:buClr>
                <a:schemeClr val="accent1"/>
              </a:buClr>
              <a:buSzPct val="80000"/>
              <a:buFont typeface="Wingdings 3" charset="2"/>
              <a:buNone/>
              <a:defRPr sz="4252" kern="1200">
                <a:solidFill>
                  <a:schemeClr val="tx1">
                    <a:tint val="75000"/>
                  </a:schemeClr>
                </a:solidFill>
                <a:latin typeface="+mn-lt"/>
                <a:ea typeface="+mn-ea"/>
                <a:cs typeface="+mn-cs"/>
              </a:defRPr>
            </a:lvl5pPr>
            <a:lvl6pPr marL="8099755" indent="0" algn="ctr" defTabSz="1619951" rtl="0" eaLnBrk="1" latinLnBrk="0" hangingPunct="1">
              <a:spcBef>
                <a:spcPts val="3543"/>
              </a:spcBef>
              <a:spcAft>
                <a:spcPts val="0"/>
              </a:spcAft>
              <a:buClr>
                <a:schemeClr val="accent1"/>
              </a:buClr>
              <a:buSzPct val="80000"/>
              <a:buFont typeface="Wingdings 3" charset="2"/>
              <a:buNone/>
              <a:defRPr sz="4252" kern="1200">
                <a:solidFill>
                  <a:schemeClr val="tx1">
                    <a:tint val="75000"/>
                  </a:schemeClr>
                </a:solidFill>
                <a:latin typeface="+mn-lt"/>
                <a:ea typeface="+mn-ea"/>
                <a:cs typeface="+mn-cs"/>
              </a:defRPr>
            </a:lvl6pPr>
            <a:lvl7pPr marL="9719706" indent="0" algn="ctr" defTabSz="1619951" rtl="0" eaLnBrk="1" latinLnBrk="0" hangingPunct="1">
              <a:spcBef>
                <a:spcPts val="3543"/>
              </a:spcBef>
              <a:spcAft>
                <a:spcPts val="0"/>
              </a:spcAft>
              <a:buClr>
                <a:schemeClr val="accent1"/>
              </a:buClr>
              <a:buSzPct val="80000"/>
              <a:buFont typeface="Wingdings 3" charset="2"/>
              <a:buNone/>
              <a:defRPr sz="4252" kern="1200">
                <a:solidFill>
                  <a:schemeClr val="tx1">
                    <a:tint val="75000"/>
                  </a:schemeClr>
                </a:solidFill>
                <a:latin typeface="+mn-lt"/>
                <a:ea typeface="+mn-ea"/>
                <a:cs typeface="+mn-cs"/>
              </a:defRPr>
            </a:lvl7pPr>
            <a:lvl8pPr marL="11339657" indent="0" algn="ctr" defTabSz="1619951" rtl="0" eaLnBrk="1" latinLnBrk="0" hangingPunct="1">
              <a:spcBef>
                <a:spcPts val="3543"/>
              </a:spcBef>
              <a:spcAft>
                <a:spcPts val="0"/>
              </a:spcAft>
              <a:buClr>
                <a:schemeClr val="accent1"/>
              </a:buClr>
              <a:buSzPct val="80000"/>
              <a:buFont typeface="Wingdings 3" charset="2"/>
              <a:buNone/>
              <a:defRPr sz="4252" kern="1200">
                <a:solidFill>
                  <a:schemeClr val="tx1">
                    <a:tint val="75000"/>
                  </a:schemeClr>
                </a:solidFill>
                <a:latin typeface="+mn-lt"/>
                <a:ea typeface="+mn-ea"/>
                <a:cs typeface="+mn-cs"/>
              </a:defRPr>
            </a:lvl8pPr>
            <a:lvl9pPr marL="12959608" indent="0" algn="ctr" defTabSz="1619951" rtl="0" eaLnBrk="1" latinLnBrk="0" hangingPunct="1">
              <a:spcBef>
                <a:spcPts val="3543"/>
              </a:spcBef>
              <a:spcAft>
                <a:spcPts val="0"/>
              </a:spcAft>
              <a:buClr>
                <a:schemeClr val="accent1"/>
              </a:buClr>
              <a:buSzPct val="80000"/>
              <a:buFont typeface="Wingdings 3" charset="2"/>
              <a:buNone/>
              <a:defRPr sz="4252" kern="1200">
                <a:solidFill>
                  <a:schemeClr val="tx1">
                    <a:tint val="75000"/>
                  </a:schemeClr>
                </a:solidFill>
                <a:latin typeface="+mn-lt"/>
                <a:ea typeface="+mn-ea"/>
                <a:cs typeface="+mn-cs"/>
              </a:defRPr>
            </a:lvl9pPr>
          </a:lstStyle>
          <a:p>
            <a:pPr algn="just">
              <a:lnSpc>
                <a:spcPct val="170000"/>
              </a:lnSpc>
              <a:spcBef>
                <a:spcPts val="0"/>
              </a:spcBef>
            </a:pPr>
            <a:r>
              <a:rPr lang="en-US" sz="4800" b="1" dirty="0">
                <a:solidFill>
                  <a:schemeClr val="bg1"/>
                </a:solidFill>
              </a:rPr>
              <a:t>CONCLUSION: </a:t>
            </a:r>
            <a:r>
              <a:rPr lang="en-US" sz="4800" dirty="0">
                <a:solidFill>
                  <a:schemeClr val="bg1"/>
                </a:solidFill>
              </a:rPr>
              <a:t>The dual diagnosis formulation promoted a better approach in the therapeutic strategy and in the planning of the treatment of the patients. It was also evidenced the increase in the capacity of recognition of the dual diagnosis as this entity has been receiving more attention in national and international studies. The effectiveness of the proposed treatment will be evaluated in later work.</a:t>
            </a:r>
            <a:endParaRPr lang="pt-BR" sz="4800" dirty="0">
              <a:solidFill>
                <a:schemeClr val="bg1"/>
              </a:solidFill>
            </a:endParaRPr>
          </a:p>
        </p:txBody>
      </p:sp>
      <p:sp>
        <p:nvSpPr>
          <p:cNvPr id="10" name="Subtítulo 2">
            <a:extLst>
              <a:ext uri="{FF2B5EF4-FFF2-40B4-BE49-F238E27FC236}">
                <a16:creationId xmlns:a16="http://schemas.microsoft.com/office/drawing/2014/main" id="{55F2CD2B-5013-4876-A64D-C41E44B24AD8}"/>
              </a:ext>
            </a:extLst>
          </p:cNvPr>
          <p:cNvSpPr txBox="1">
            <a:spLocks/>
          </p:cNvSpPr>
          <p:nvPr/>
        </p:nvSpPr>
        <p:spPr>
          <a:xfrm>
            <a:off x="22188899" y="-425442"/>
            <a:ext cx="7845073" cy="2896915"/>
          </a:xfrm>
          <a:prstGeom prst="rect">
            <a:avLst/>
          </a:prstGeom>
        </p:spPr>
        <p:txBody>
          <a:bodyPr vert="horz" lIns="91440" tIns="45720" rIns="91440" bIns="45720" rtlCol="0" anchor="ctr" anchorCtr="0">
            <a:noAutofit/>
          </a:bodyPr>
          <a:lstStyle>
            <a:lvl1pPr marL="0" indent="0" algn="ctr" defTabSz="3239902" rtl="0" eaLnBrk="1" latinLnBrk="0" hangingPunct="1">
              <a:lnSpc>
                <a:spcPct val="120000"/>
              </a:lnSpc>
              <a:spcBef>
                <a:spcPts val="3543"/>
              </a:spcBef>
              <a:buFont typeface="Arial" panose="020B0604020202020204" pitchFamily="34" charset="0"/>
              <a:buNone/>
              <a:defRPr sz="8504" kern="1200">
                <a:solidFill>
                  <a:schemeClr val="tx1"/>
                </a:solidFill>
                <a:effectLst>
                  <a:outerShdw blurRad="50800" dist="38100" dir="2700000" algn="tl" rotWithShape="0">
                    <a:srgbClr val="000000">
                      <a:alpha val="48000"/>
                    </a:srgbClr>
                  </a:outerShdw>
                </a:effectLst>
                <a:latin typeface="+mn-lt"/>
                <a:ea typeface="+mn-ea"/>
                <a:cs typeface="+mn-cs"/>
              </a:defRPr>
            </a:lvl1pPr>
            <a:lvl2pPr marL="1619951" indent="0" algn="ctr" defTabSz="3239902" rtl="0" eaLnBrk="1" latinLnBrk="0" hangingPunct="1">
              <a:lnSpc>
                <a:spcPct val="120000"/>
              </a:lnSpc>
              <a:spcBef>
                <a:spcPts val="1772"/>
              </a:spcBef>
              <a:buFont typeface="Arial" panose="020B0604020202020204" pitchFamily="34" charset="0"/>
              <a:buNone/>
              <a:defRPr sz="7086" kern="1200">
                <a:solidFill>
                  <a:schemeClr val="tx1"/>
                </a:solidFill>
                <a:effectLst>
                  <a:outerShdw blurRad="50800" dist="38100" dir="2700000" algn="tl" rotWithShape="0">
                    <a:srgbClr val="000000">
                      <a:alpha val="48000"/>
                    </a:srgbClr>
                  </a:outerShdw>
                </a:effectLst>
                <a:latin typeface="+mn-lt"/>
                <a:ea typeface="+mn-ea"/>
                <a:cs typeface="+mn-cs"/>
              </a:defRPr>
            </a:lvl2pPr>
            <a:lvl3pPr marL="3239902" indent="0" algn="ctr" defTabSz="3239902" rtl="0" eaLnBrk="1" latinLnBrk="0" hangingPunct="1">
              <a:lnSpc>
                <a:spcPct val="120000"/>
              </a:lnSpc>
              <a:spcBef>
                <a:spcPts val="1772"/>
              </a:spcBef>
              <a:buFont typeface="Arial" panose="020B0604020202020204" pitchFamily="34" charset="0"/>
              <a:buNone/>
              <a:defRPr sz="6378" kern="1200">
                <a:solidFill>
                  <a:schemeClr val="tx1"/>
                </a:solidFill>
                <a:effectLst>
                  <a:outerShdw blurRad="50800" dist="38100" dir="2700000" algn="tl" rotWithShape="0">
                    <a:srgbClr val="000000">
                      <a:alpha val="48000"/>
                    </a:srgbClr>
                  </a:outerShdw>
                </a:effectLst>
                <a:latin typeface="+mn-lt"/>
                <a:ea typeface="+mn-ea"/>
                <a:cs typeface="+mn-cs"/>
              </a:defRPr>
            </a:lvl3pPr>
            <a:lvl4pPr marL="4859853" indent="0" algn="ctr" defTabSz="3239902" rtl="0" eaLnBrk="1" latinLnBrk="0" hangingPunct="1">
              <a:lnSpc>
                <a:spcPct val="120000"/>
              </a:lnSpc>
              <a:spcBef>
                <a:spcPts val="1772"/>
              </a:spcBef>
              <a:buFont typeface="Arial" panose="020B0604020202020204" pitchFamily="34" charset="0"/>
              <a:buNone/>
              <a:defRPr sz="5669" kern="1200">
                <a:solidFill>
                  <a:schemeClr val="tx1"/>
                </a:solidFill>
                <a:effectLst>
                  <a:outerShdw blurRad="50800" dist="38100" dir="2700000" algn="tl" rotWithShape="0">
                    <a:srgbClr val="000000">
                      <a:alpha val="48000"/>
                    </a:srgbClr>
                  </a:outerShdw>
                </a:effectLst>
                <a:latin typeface="+mn-lt"/>
                <a:ea typeface="+mn-ea"/>
                <a:cs typeface="+mn-cs"/>
              </a:defRPr>
            </a:lvl4pPr>
            <a:lvl5pPr marL="6479804" indent="0" algn="ctr" defTabSz="3239902" rtl="0" eaLnBrk="1" latinLnBrk="0" hangingPunct="1">
              <a:lnSpc>
                <a:spcPct val="120000"/>
              </a:lnSpc>
              <a:spcBef>
                <a:spcPts val="1772"/>
              </a:spcBef>
              <a:buFont typeface="Arial" panose="020B0604020202020204" pitchFamily="34" charset="0"/>
              <a:buNone/>
              <a:defRPr sz="5669" kern="1200">
                <a:solidFill>
                  <a:schemeClr val="tx1"/>
                </a:solidFill>
                <a:effectLst>
                  <a:outerShdw blurRad="50800" dist="38100" dir="2700000" algn="tl" rotWithShape="0">
                    <a:srgbClr val="000000">
                      <a:alpha val="48000"/>
                    </a:srgbClr>
                  </a:outerShdw>
                </a:effectLst>
                <a:latin typeface="+mn-lt"/>
                <a:ea typeface="+mn-ea"/>
                <a:cs typeface="+mn-cs"/>
              </a:defRPr>
            </a:lvl5pPr>
            <a:lvl6pPr marL="8099755" indent="0" algn="ctr" defTabSz="3239902" rtl="0" eaLnBrk="1" latinLnBrk="0" hangingPunct="1">
              <a:lnSpc>
                <a:spcPct val="120000"/>
              </a:lnSpc>
              <a:spcBef>
                <a:spcPts val="1772"/>
              </a:spcBef>
              <a:buFont typeface="Arial" panose="020B0604020202020204" pitchFamily="34" charset="0"/>
              <a:buNone/>
              <a:defRPr sz="5669" kern="1200">
                <a:solidFill>
                  <a:schemeClr val="tx1"/>
                </a:solidFill>
                <a:effectLst>
                  <a:outerShdw blurRad="50800" dist="38100" dir="2700000" algn="tl" rotWithShape="0">
                    <a:srgbClr val="000000">
                      <a:alpha val="48000"/>
                    </a:srgbClr>
                  </a:outerShdw>
                </a:effectLst>
                <a:latin typeface="+mn-lt"/>
                <a:ea typeface="+mn-ea"/>
                <a:cs typeface="+mn-cs"/>
              </a:defRPr>
            </a:lvl6pPr>
            <a:lvl7pPr marL="9719706" indent="0" algn="ctr" defTabSz="3239902" rtl="0" eaLnBrk="1" latinLnBrk="0" hangingPunct="1">
              <a:lnSpc>
                <a:spcPct val="120000"/>
              </a:lnSpc>
              <a:spcBef>
                <a:spcPts val="1772"/>
              </a:spcBef>
              <a:buFont typeface="Arial" panose="020B0604020202020204" pitchFamily="34" charset="0"/>
              <a:buNone/>
              <a:defRPr sz="5669" kern="1200">
                <a:solidFill>
                  <a:schemeClr val="tx1"/>
                </a:solidFill>
                <a:effectLst>
                  <a:outerShdw blurRad="50800" dist="38100" dir="2700000" algn="tl" rotWithShape="0">
                    <a:srgbClr val="000000">
                      <a:alpha val="48000"/>
                    </a:srgbClr>
                  </a:outerShdw>
                </a:effectLst>
                <a:latin typeface="+mn-lt"/>
                <a:ea typeface="+mn-ea"/>
                <a:cs typeface="+mn-cs"/>
              </a:defRPr>
            </a:lvl7pPr>
            <a:lvl8pPr marL="11339657" indent="0" algn="ctr" defTabSz="3239902" rtl="0" eaLnBrk="1" latinLnBrk="0" hangingPunct="1">
              <a:lnSpc>
                <a:spcPct val="120000"/>
              </a:lnSpc>
              <a:spcBef>
                <a:spcPts val="1772"/>
              </a:spcBef>
              <a:buFont typeface="Arial" panose="020B0604020202020204" pitchFamily="34" charset="0"/>
              <a:buNone/>
              <a:defRPr sz="5669" kern="1200">
                <a:solidFill>
                  <a:schemeClr val="tx1"/>
                </a:solidFill>
                <a:effectLst>
                  <a:outerShdw blurRad="50800" dist="38100" dir="2700000" algn="tl" rotWithShape="0">
                    <a:srgbClr val="000000">
                      <a:alpha val="48000"/>
                    </a:srgbClr>
                  </a:outerShdw>
                </a:effectLst>
                <a:latin typeface="+mn-lt"/>
                <a:ea typeface="+mn-ea"/>
                <a:cs typeface="+mn-cs"/>
              </a:defRPr>
            </a:lvl8pPr>
            <a:lvl9pPr marL="12959608" indent="0" algn="ctr" defTabSz="3239902" rtl="0" eaLnBrk="1" latinLnBrk="0" hangingPunct="1">
              <a:lnSpc>
                <a:spcPct val="120000"/>
              </a:lnSpc>
              <a:spcBef>
                <a:spcPts val="1772"/>
              </a:spcBef>
              <a:buFont typeface="Arial" panose="020B0604020202020204" pitchFamily="34" charset="0"/>
              <a:buNone/>
              <a:defRPr sz="5669" kern="1200">
                <a:solidFill>
                  <a:schemeClr val="tx1"/>
                </a:solidFill>
                <a:effectLst>
                  <a:outerShdw blurRad="50800" dist="38100" dir="2700000" algn="tl" rotWithShape="0">
                    <a:srgbClr val="000000">
                      <a:alpha val="48000"/>
                    </a:srgbClr>
                  </a:outerShdw>
                </a:effectLst>
                <a:latin typeface="+mn-lt"/>
                <a:ea typeface="+mn-ea"/>
                <a:cs typeface="+mn-cs"/>
              </a:defRPr>
            </a:lvl9pPr>
          </a:lstStyle>
          <a:p>
            <a:r>
              <a:rPr lang="pt-BR" sz="5314" dirty="0">
                <a:solidFill>
                  <a:schemeClr val="bg1"/>
                </a:solidFill>
                <a:effectLst>
                  <a:outerShdw blurRad="38100" dist="38100" dir="2700000" algn="tl">
                    <a:srgbClr val="000000">
                      <a:alpha val="43137"/>
                    </a:srgbClr>
                  </a:outerShdw>
                </a:effectLst>
              </a:rPr>
              <a:t>CENTRO DE ESTUDOS</a:t>
            </a:r>
          </a:p>
        </p:txBody>
      </p:sp>
      <p:pic>
        <p:nvPicPr>
          <p:cNvPr id="11" name="Imagem 10">
            <a:extLst>
              <a:ext uri="{FF2B5EF4-FFF2-40B4-BE49-F238E27FC236}">
                <a16:creationId xmlns:a16="http://schemas.microsoft.com/office/drawing/2014/main" id="{6EF3666E-789D-489B-B34B-CF7408A00C95}"/>
              </a:ext>
            </a:extLst>
          </p:cNvPr>
          <p:cNvPicPr>
            <a:picLocks noChangeAspect="1"/>
          </p:cNvPicPr>
          <p:nvPr/>
        </p:nvPicPr>
        <p:blipFill>
          <a:blip r:embed="rId3"/>
          <a:stretch>
            <a:fillRect/>
          </a:stretch>
        </p:blipFill>
        <p:spPr>
          <a:xfrm>
            <a:off x="22188899" y="1597317"/>
            <a:ext cx="7934862" cy="2803838"/>
          </a:xfrm>
          <a:prstGeom prst="rect">
            <a:avLst/>
          </a:prstGeom>
          <a:noFill/>
        </p:spPr>
      </p:pic>
      <p:sp>
        <p:nvSpPr>
          <p:cNvPr id="2" name="CaixaDeTexto 1">
            <a:extLst>
              <a:ext uri="{FF2B5EF4-FFF2-40B4-BE49-F238E27FC236}">
                <a16:creationId xmlns:a16="http://schemas.microsoft.com/office/drawing/2014/main" id="{1BB13E33-8A3A-48CD-A7FE-4832A85DD8B0}"/>
              </a:ext>
            </a:extLst>
          </p:cNvPr>
          <p:cNvSpPr txBox="1"/>
          <p:nvPr/>
        </p:nvSpPr>
        <p:spPr>
          <a:xfrm>
            <a:off x="17706109" y="37466554"/>
            <a:ext cx="14048509" cy="6309420"/>
          </a:xfrm>
          <a:prstGeom prst="rect">
            <a:avLst/>
          </a:prstGeom>
          <a:noFill/>
        </p:spPr>
        <p:txBody>
          <a:bodyPr wrap="square" rtlCol="0">
            <a:spAutoFit/>
          </a:bodyPr>
          <a:lstStyle/>
          <a:p>
            <a:r>
              <a:rPr lang="pt-BR" sz="2200" b="1" dirty="0">
                <a:solidFill>
                  <a:schemeClr val="bg1"/>
                </a:solidFill>
                <a:latin typeface="Arial" panose="020B0604020202020204" pitchFamily="34" charset="0"/>
                <a:cs typeface="Arial" panose="020B0604020202020204" pitchFamily="34" charset="0"/>
              </a:rPr>
              <a:t>REFERENCES: </a:t>
            </a:r>
            <a:r>
              <a:rPr lang="en-US" sz="2200" dirty="0">
                <a:solidFill>
                  <a:schemeClr val="bg1"/>
                </a:solidFill>
                <a:latin typeface="Arial" panose="020B0604020202020204" pitchFamily="34" charset="0"/>
                <a:cs typeface="Arial" panose="020B0604020202020204" pitchFamily="34" charset="0"/>
              </a:rPr>
              <a:t>1.Drake RE, </a:t>
            </a:r>
            <a:r>
              <a:rPr lang="en-US" sz="2200" dirty="0" err="1">
                <a:solidFill>
                  <a:schemeClr val="bg1"/>
                </a:solidFill>
                <a:latin typeface="Arial" panose="020B0604020202020204" pitchFamily="34" charset="0"/>
                <a:cs typeface="Arial" panose="020B0604020202020204" pitchFamily="34" charset="0"/>
              </a:rPr>
              <a:t>Osher</a:t>
            </a:r>
            <a:r>
              <a:rPr lang="en-US" sz="2200" dirty="0">
                <a:solidFill>
                  <a:schemeClr val="bg1"/>
                </a:solidFill>
                <a:latin typeface="Arial" panose="020B0604020202020204" pitchFamily="34" charset="0"/>
                <a:cs typeface="Arial" panose="020B0604020202020204" pitchFamily="34" charset="0"/>
              </a:rPr>
              <a:t> FC, Wallach MA. Alcohol use and abuse in schizophrenia. A</a:t>
            </a:r>
          </a:p>
          <a:p>
            <a:r>
              <a:rPr lang="en-US" sz="2200" dirty="0">
                <a:solidFill>
                  <a:schemeClr val="bg1"/>
                </a:solidFill>
                <a:latin typeface="Arial" panose="020B0604020202020204" pitchFamily="34" charset="0"/>
                <a:cs typeface="Arial" panose="020B0604020202020204" pitchFamily="34" charset="0"/>
              </a:rPr>
              <a:t>prospective community study. J </a:t>
            </a:r>
            <a:r>
              <a:rPr lang="en-US" sz="2200" dirty="0" err="1">
                <a:solidFill>
                  <a:schemeClr val="bg1"/>
                </a:solidFill>
                <a:latin typeface="Arial" panose="020B0604020202020204" pitchFamily="34" charset="0"/>
                <a:cs typeface="Arial" panose="020B0604020202020204" pitchFamily="34" charset="0"/>
              </a:rPr>
              <a:t>Nerv</a:t>
            </a:r>
            <a:r>
              <a:rPr lang="en-US" sz="2200" dirty="0">
                <a:solidFill>
                  <a:schemeClr val="bg1"/>
                </a:solidFill>
                <a:latin typeface="Arial" panose="020B0604020202020204" pitchFamily="34" charset="0"/>
                <a:cs typeface="Arial" panose="020B0604020202020204" pitchFamily="34" charset="0"/>
              </a:rPr>
              <a:t> </a:t>
            </a:r>
            <a:r>
              <a:rPr lang="en-US" sz="2200" dirty="0" err="1">
                <a:solidFill>
                  <a:schemeClr val="bg1"/>
                </a:solidFill>
                <a:latin typeface="Arial" panose="020B0604020202020204" pitchFamily="34" charset="0"/>
                <a:cs typeface="Arial" panose="020B0604020202020204" pitchFamily="34" charset="0"/>
              </a:rPr>
              <a:t>Ment</a:t>
            </a:r>
            <a:r>
              <a:rPr lang="en-US" sz="2200" dirty="0">
                <a:solidFill>
                  <a:schemeClr val="bg1"/>
                </a:solidFill>
                <a:latin typeface="Arial" panose="020B0604020202020204" pitchFamily="34" charset="0"/>
                <a:cs typeface="Arial" panose="020B0604020202020204" pitchFamily="34" charset="0"/>
              </a:rPr>
              <a:t> Dis 1989;177(7):408-14. 2.Menezes PR, Johnson S, </a:t>
            </a:r>
            <a:r>
              <a:rPr lang="en-US" sz="2200" dirty="0" err="1">
                <a:solidFill>
                  <a:schemeClr val="bg1"/>
                </a:solidFill>
                <a:latin typeface="Arial" panose="020B0604020202020204" pitchFamily="34" charset="0"/>
                <a:cs typeface="Arial" panose="020B0604020202020204" pitchFamily="34" charset="0"/>
              </a:rPr>
              <a:t>Thonicroft</a:t>
            </a:r>
            <a:r>
              <a:rPr lang="en-US" sz="2200" dirty="0">
                <a:solidFill>
                  <a:schemeClr val="bg1"/>
                </a:solidFill>
                <a:latin typeface="Arial" panose="020B0604020202020204" pitchFamily="34" charset="0"/>
                <a:cs typeface="Arial" panose="020B0604020202020204" pitchFamily="34" charset="0"/>
              </a:rPr>
              <a:t> G, Marshall J, Prosser D, Bebbington P. </a:t>
            </a:r>
            <a:r>
              <a:rPr lang="en-US" sz="2200" dirty="0" err="1">
                <a:solidFill>
                  <a:schemeClr val="bg1"/>
                </a:solidFill>
                <a:latin typeface="Arial" panose="020B0604020202020204" pitchFamily="34" charset="0"/>
                <a:cs typeface="Arial" panose="020B0604020202020204" pitchFamily="34" charset="0"/>
              </a:rPr>
              <a:t>Kuuipers</a:t>
            </a:r>
            <a:r>
              <a:rPr lang="en-US" sz="2200" dirty="0">
                <a:solidFill>
                  <a:schemeClr val="bg1"/>
                </a:solidFill>
                <a:latin typeface="Arial" panose="020B0604020202020204" pitchFamily="34" charset="0"/>
                <a:cs typeface="Arial" panose="020B0604020202020204" pitchFamily="34" charset="0"/>
              </a:rPr>
              <a:t> E. Drug and alcohol problems among individuals with severe mental illness in south London. Br J Psychiatry 1996;168(5):612-9. 3.Bartels SJ, Teague GB, Drake RE, et al. Substance abuse in schizophrenia: service utilization and costs. J </a:t>
            </a:r>
            <a:r>
              <a:rPr lang="en-US" sz="2200" dirty="0" err="1">
                <a:solidFill>
                  <a:schemeClr val="bg1"/>
                </a:solidFill>
                <a:latin typeface="Arial" panose="020B0604020202020204" pitchFamily="34" charset="0"/>
                <a:cs typeface="Arial" panose="020B0604020202020204" pitchFamily="34" charset="0"/>
              </a:rPr>
              <a:t>Nerv</a:t>
            </a:r>
            <a:r>
              <a:rPr lang="en-US" sz="2200" dirty="0">
                <a:solidFill>
                  <a:schemeClr val="bg1"/>
                </a:solidFill>
                <a:latin typeface="Arial" panose="020B0604020202020204" pitchFamily="34" charset="0"/>
                <a:cs typeface="Arial" panose="020B0604020202020204" pitchFamily="34" charset="0"/>
              </a:rPr>
              <a:t> </a:t>
            </a:r>
            <a:r>
              <a:rPr lang="en-US" sz="2200" dirty="0" err="1">
                <a:solidFill>
                  <a:schemeClr val="bg1"/>
                </a:solidFill>
                <a:latin typeface="Arial" panose="020B0604020202020204" pitchFamily="34" charset="0"/>
                <a:cs typeface="Arial" panose="020B0604020202020204" pitchFamily="34" charset="0"/>
              </a:rPr>
              <a:t>Ment</a:t>
            </a:r>
            <a:r>
              <a:rPr lang="en-US" sz="2200" dirty="0">
                <a:solidFill>
                  <a:schemeClr val="bg1"/>
                </a:solidFill>
                <a:latin typeface="Arial" panose="020B0604020202020204" pitchFamily="34" charset="0"/>
                <a:cs typeface="Arial" panose="020B0604020202020204" pitchFamily="34" charset="0"/>
              </a:rPr>
              <a:t> Dis 1993;181:227-32. 4.Kessler RC, Crum RM, Warner LA, Nelson CB, Schulenberg J, Anthony JC. Lifetime co-occurrence of DSM-III-R alcohol abuse and dependence with other psychiatric disorders in the National Comorbidity Survey. Arch Gen Psychiatry 1997; 54 Apr(4):313-21. 5.Cupffel BJ. Prevalence estimates of substance abuse in schizophrenia and their correlates. J </a:t>
            </a:r>
            <a:r>
              <a:rPr lang="en-US" sz="2200" dirty="0" err="1">
                <a:solidFill>
                  <a:schemeClr val="bg1"/>
                </a:solidFill>
                <a:latin typeface="Arial" panose="020B0604020202020204" pitchFamily="34" charset="0"/>
                <a:cs typeface="Arial" panose="020B0604020202020204" pitchFamily="34" charset="0"/>
              </a:rPr>
              <a:t>Nerv</a:t>
            </a:r>
            <a:r>
              <a:rPr lang="en-US" sz="2200" dirty="0">
                <a:solidFill>
                  <a:schemeClr val="bg1"/>
                </a:solidFill>
                <a:latin typeface="Arial" panose="020B0604020202020204" pitchFamily="34" charset="0"/>
                <a:cs typeface="Arial" panose="020B0604020202020204" pitchFamily="34" charset="0"/>
              </a:rPr>
              <a:t> </a:t>
            </a:r>
            <a:r>
              <a:rPr lang="en-US" sz="2200" dirty="0" err="1">
                <a:solidFill>
                  <a:schemeClr val="bg1"/>
                </a:solidFill>
                <a:latin typeface="Arial" panose="020B0604020202020204" pitchFamily="34" charset="0"/>
                <a:cs typeface="Arial" panose="020B0604020202020204" pitchFamily="34" charset="0"/>
              </a:rPr>
              <a:t>Ment</a:t>
            </a:r>
            <a:r>
              <a:rPr lang="en-US" sz="2200" dirty="0">
                <a:solidFill>
                  <a:schemeClr val="bg1"/>
                </a:solidFill>
                <a:latin typeface="Arial" panose="020B0604020202020204" pitchFamily="34" charset="0"/>
                <a:cs typeface="Arial" panose="020B0604020202020204" pitchFamily="34" charset="0"/>
              </a:rPr>
              <a:t> Dis 1992;180(9):589-92.6.Duke P, </a:t>
            </a:r>
            <a:r>
              <a:rPr lang="en-US" sz="2200" dirty="0" err="1">
                <a:solidFill>
                  <a:schemeClr val="bg1"/>
                </a:solidFill>
                <a:latin typeface="Arial" panose="020B0604020202020204" pitchFamily="34" charset="0"/>
                <a:cs typeface="Arial" panose="020B0604020202020204" pitchFamily="34" charset="0"/>
              </a:rPr>
              <a:t>Pantelis</a:t>
            </a:r>
            <a:r>
              <a:rPr lang="en-US" sz="2200" dirty="0">
                <a:solidFill>
                  <a:schemeClr val="bg1"/>
                </a:solidFill>
                <a:latin typeface="Arial" panose="020B0604020202020204" pitchFamily="34" charset="0"/>
                <a:cs typeface="Arial" panose="020B0604020202020204" pitchFamily="34" charset="0"/>
              </a:rPr>
              <a:t> C, Barnes TRE. South </a:t>
            </a:r>
            <a:r>
              <a:rPr lang="en-US" sz="2200" dirty="0" err="1">
                <a:solidFill>
                  <a:schemeClr val="bg1"/>
                </a:solidFill>
                <a:latin typeface="Arial" panose="020B0604020202020204" pitchFamily="34" charset="0"/>
                <a:cs typeface="Arial" panose="020B0604020202020204" pitchFamily="34" charset="0"/>
              </a:rPr>
              <a:t>westminster</a:t>
            </a:r>
            <a:r>
              <a:rPr lang="en-US" sz="2200" dirty="0">
                <a:solidFill>
                  <a:schemeClr val="bg1"/>
                </a:solidFill>
                <a:latin typeface="Arial" panose="020B0604020202020204" pitchFamily="34" charset="0"/>
                <a:cs typeface="Arial" panose="020B0604020202020204" pitchFamily="34" charset="0"/>
              </a:rPr>
              <a:t> schizophrenia survey: Alcohol use and its relationship to </a:t>
            </a:r>
            <a:r>
              <a:rPr lang="en-US" sz="2200" dirty="0" err="1">
                <a:solidFill>
                  <a:schemeClr val="bg1"/>
                </a:solidFill>
                <a:latin typeface="Arial" panose="020B0604020202020204" pitchFamily="34" charset="0"/>
                <a:cs typeface="Arial" panose="020B0604020202020204" pitchFamily="34" charset="0"/>
              </a:rPr>
              <a:t>symtoms</a:t>
            </a:r>
            <a:r>
              <a:rPr lang="en-US" sz="2200" dirty="0">
                <a:solidFill>
                  <a:schemeClr val="bg1"/>
                </a:solidFill>
                <a:latin typeface="Arial" panose="020B0604020202020204" pitchFamily="34" charset="0"/>
                <a:cs typeface="Arial" panose="020B0604020202020204" pitchFamily="34" charset="0"/>
              </a:rPr>
              <a:t>, tardive dyskinesia and illness onset. Br J Psychiatry;164(5):630-6. 7.Yesavage JA, </a:t>
            </a:r>
            <a:r>
              <a:rPr lang="en-US" sz="2200" dirty="0" err="1">
                <a:solidFill>
                  <a:schemeClr val="bg1"/>
                </a:solidFill>
                <a:latin typeface="Arial" panose="020B0604020202020204" pitchFamily="34" charset="0"/>
                <a:cs typeface="Arial" panose="020B0604020202020204" pitchFamily="34" charset="0"/>
              </a:rPr>
              <a:t>Zarcone</a:t>
            </a:r>
            <a:r>
              <a:rPr lang="en-US" sz="2200" dirty="0">
                <a:solidFill>
                  <a:schemeClr val="bg1"/>
                </a:solidFill>
                <a:latin typeface="Arial" panose="020B0604020202020204" pitchFamily="34" charset="0"/>
                <a:cs typeface="Arial" panose="020B0604020202020204" pitchFamily="34" charset="0"/>
              </a:rPr>
              <a:t> V. History of drug abuse and dangerous </a:t>
            </a:r>
            <a:r>
              <a:rPr lang="en-US" sz="2200" dirty="0" err="1">
                <a:solidFill>
                  <a:schemeClr val="bg1"/>
                </a:solidFill>
                <a:latin typeface="Arial" panose="020B0604020202020204" pitchFamily="34" charset="0"/>
                <a:cs typeface="Arial" panose="020B0604020202020204" pitchFamily="34" charset="0"/>
              </a:rPr>
              <a:t>behaviour</a:t>
            </a:r>
            <a:r>
              <a:rPr lang="en-US" sz="2200" dirty="0">
                <a:solidFill>
                  <a:schemeClr val="bg1"/>
                </a:solidFill>
                <a:latin typeface="Arial" panose="020B0604020202020204" pitchFamily="34" charset="0"/>
                <a:cs typeface="Arial" panose="020B0604020202020204" pitchFamily="34" charset="0"/>
              </a:rPr>
              <a:t> in inpatient schizophrenics. J </a:t>
            </a:r>
            <a:r>
              <a:rPr lang="en-US" sz="2200" dirty="0" err="1">
                <a:solidFill>
                  <a:schemeClr val="bg1"/>
                </a:solidFill>
                <a:latin typeface="Arial" panose="020B0604020202020204" pitchFamily="34" charset="0"/>
                <a:cs typeface="Arial" panose="020B0604020202020204" pitchFamily="34" charset="0"/>
              </a:rPr>
              <a:t>Clin</a:t>
            </a:r>
            <a:r>
              <a:rPr lang="en-US" sz="2200" dirty="0">
                <a:solidFill>
                  <a:schemeClr val="bg1"/>
                </a:solidFill>
                <a:latin typeface="Arial" panose="020B0604020202020204" pitchFamily="34" charset="0"/>
                <a:cs typeface="Arial" panose="020B0604020202020204" pitchFamily="34" charset="0"/>
              </a:rPr>
              <a:t> Psychiatry 1983;44:259-61. 8.Cohen ST, Jacobson NA. </a:t>
            </a:r>
            <a:r>
              <a:rPr lang="en-US" sz="2200" dirty="0" err="1">
                <a:solidFill>
                  <a:schemeClr val="bg1"/>
                </a:solidFill>
                <a:latin typeface="Arial" panose="020B0604020202020204" pitchFamily="34" charset="0"/>
                <a:cs typeface="Arial" panose="020B0604020202020204" pitchFamily="34" charset="0"/>
              </a:rPr>
              <a:t>Diagnóstico</a:t>
            </a:r>
            <a:r>
              <a:rPr lang="en-US" sz="2200" dirty="0">
                <a:solidFill>
                  <a:schemeClr val="bg1"/>
                </a:solidFill>
                <a:latin typeface="Arial" panose="020B0604020202020204" pitchFamily="34" charset="0"/>
                <a:cs typeface="Arial" panose="020B0604020202020204" pitchFamily="34" charset="0"/>
              </a:rPr>
              <a:t> </a:t>
            </a:r>
            <a:r>
              <a:rPr lang="en-US" sz="2200" dirty="0" err="1">
                <a:solidFill>
                  <a:schemeClr val="bg1"/>
                </a:solidFill>
                <a:latin typeface="Arial" panose="020B0604020202020204" pitchFamily="34" charset="0"/>
                <a:cs typeface="Arial" panose="020B0604020202020204" pitchFamily="34" charset="0"/>
              </a:rPr>
              <a:t>duplo</a:t>
            </a:r>
            <a:r>
              <a:rPr lang="en-US" sz="2200" dirty="0">
                <a:solidFill>
                  <a:schemeClr val="bg1"/>
                </a:solidFill>
                <a:latin typeface="Arial" panose="020B0604020202020204" pitchFamily="34" charset="0"/>
                <a:cs typeface="Arial" panose="020B0604020202020204" pitchFamily="34" charset="0"/>
              </a:rPr>
              <a:t>: </a:t>
            </a:r>
            <a:r>
              <a:rPr lang="en-US" sz="2200" dirty="0" err="1">
                <a:solidFill>
                  <a:schemeClr val="bg1"/>
                </a:solidFill>
                <a:latin typeface="Arial" panose="020B0604020202020204" pitchFamily="34" charset="0"/>
                <a:cs typeface="Arial" panose="020B0604020202020204" pitchFamily="34" charset="0"/>
              </a:rPr>
              <a:t>abuso</a:t>
            </a:r>
            <a:r>
              <a:rPr lang="en-US" sz="2200" dirty="0">
                <a:solidFill>
                  <a:schemeClr val="bg1"/>
                </a:solidFill>
                <a:latin typeface="Arial" panose="020B0604020202020204" pitchFamily="34" charset="0"/>
                <a:cs typeface="Arial" panose="020B0604020202020204" pitchFamily="34" charset="0"/>
              </a:rPr>
              <a:t> de </a:t>
            </a:r>
            <a:r>
              <a:rPr lang="en-US" sz="2200" dirty="0" err="1">
                <a:solidFill>
                  <a:schemeClr val="bg1"/>
                </a:solidFill>
                <a:latin typeface="Arial" panose="020B0604020202020204" pitchFamily="34" charset="0"/>
                <a:cs typeface="Arial" panose="020B0604020202020204" pitchFamily="34" charset="0"/>
              </a:rPr>
              <a:t>substância</a:t>
            </a:r>
            <a:r>
              <a:rPr lang="en-US" sz="2200" dirty="0">
                <a:solidFill>
                  <a:schemeClr val="bg1"/>
                </a:solidFill>
                <a:latin typeface="Arial" panose="020B0604020202020204" pitchFamily="34" charset="0"/>
                <a:cs typeface="Arial" panose="020B0604020202020204" pitchFamily="34" charset="0"/>
              </a:rPr>
              <a:t> e </a:t>
            </a:r>
            <a:r>
              <a:rPr lang="en-US" sz="2200" dirty="0" err="1">
                <a:solidFill>
                  <a:schemeClr val="bg1"/>
                </a:solidFill>
                <a:latin typeface="Arial" panose="020B0604020202020204" pitchFamily="34" charset="0"/>
                <a:cs typeface="Arial" panose="020B0604020202020204" pitchFamily="34" charset="0"/>
              </a:rPr>
              <a:t>doença</a:t>
            </a:r>
            <a:r>
              <a:rPr lang="en-US" sz="2200" dirty="0">
                <a:solidFill>
                  <a:schemeClr val="bg1"/>
                </a:solidFill>
                <a:latin typeface="Arial" panose="020B0604020202020204" pitchFamily="34" charset="0"/>
                <a:cs typeface="Arial" panose="020B0604020202020204" pitchFamily="34" charset="0"/>
              </a:rPr>
              <a:t> </a:t>
            </a:r>
            <a:r>
              <a:rPr lang="en-US" sz="2200" dirty="0" err="1">
                <a:solidFill>
                  <a:schemeClr val="bg1"/>
                </a:solidFill>
                <a:latin typeface="Arial" panose="020B0604020202020204" pitchFamily="34" charset="0"/>
                <a:cs typeface="Arial" panose="020B0604020202020204" pitchFamily="34" charset="0"/>
              </a:rPr>
              <a:t>psiquiátrica</a:t>
            </a:r>
            <a:r>
              <a:rPr lang="en-US" sz="2200" dirty="0">
                <a:solidFill>
                  <a:schemeClr val="bg1"/>
                </a:solidFill>
                <a:latin typeface="Arial" panose="020B0604020202020204" pitchFamily="34" charset="0"/>
                <a:cs typeface="Arial" panose="020B0604020202020204" pitchFamily="34" charset="0"/>
              </a:rPr>
              <a:t>. In: Jacobson JL, Jacobson AM. </a:t>
            </a:r>
            <a:r>
              <a:rPr lang="en-US" sz="2200" dirty="0" err="1">
                <a:solidFill>
                  <a:schemeClr val="bg1"/>
                </a:solidFill>
                <a:latin typeface="Arial" panose="020B0604020202020204" pitchFamily="34" charset="0"/>
                <a:cs typeface="Arial" panose="020B0604020202020204" pitchFamily="34" charset="0"/>
              </a:rPr>
              <a:t>Segredos</a:t>
            </a:r>
            <a:r>
              <a:rPr lang="en-US" sz="2200" dirty="0">
                <a:solidFill>
                  <a:schemeClr val="bg1"/>
                </a:solidFill>
                <a:latin typeface="Arial" panose="020B0604020202020204" pitchFamily="34" charset="0"/>
                <a:cs typeface="Arial" panose="020B0604020202020204" pitchFamily="34" charset="0"/>
              </a:rPr>
              <a:t> </a:t>
            </a:r>
            <a:r>
              <a:rPr lang="en-US" sz="2200" dirty="0" err="1">
                <a:solidFill>
                  <a:schemeClr val="bg1"/>
                </a:solidFill>
                <a:latin typeface="Arial" panose="020B0604020202020204" pitchFamily="34" charset="0"/>
                <a:cs typeface="Arial" panose="020B0604020202020204" pitchFamily="34" charset="0"/>
              </a:rPr>
              <a:t>em</a:t>
            </a:r>
            <a:r>
              <a:rPr lang="en-US" sz="2200" dirty="0">
                <a:solidFill>
                  <a:schemeClr val="bg1"/>
                </a:solidFill>
                <a:latin typeface="Arial" panose="020B0604020202020204" pitchFamily="34" charset="0"/>
                <a:cs typeface="Arial" panose="020B0604020202020204" pitchFamily="34" charset="0"/>
              </a:rPr>
              <a:t> </a:t>
            </a:r>
            <a:r>
              <a:rPr lang="en-US" sz="2200" dirty="0" err="1">
                <a:solidFill>
                  <a:schemeClr val="bg1"/>
                </a:solidFill>
                <a:latin typeface="Arial" panose="020B0604020202020204" pitchFamily="34" charset="0"/>
                <a:cs typeface="Arial" panose="020B0604020202020204" pitchFamily="34" charset="0"/>
              </a:rPr>
              <a:t>psiquiatria</a:t>
            </a:r>
            <a:r>
              <a:rPr lang="en-US" sz="2200" dirty="0">
                <a:solidFill>
                  <a:schemeClr val="bg1"/>
                </a:solidFill>
                <a:latin typeface="Arial" panose="020B0604020202020204" pitchFamily="34" charset="0"/>
                <a:cs typeface="Arial" panose="020B0604020202020204" pitchFamily="34" charset="0"/>
              </a:rPr>
              <a:t>, Porto Alegre: Artes </a:t>
            </a:r>
            <a:r>
              <a:rPr lang="en-US" sz="2200" dirty="0" err="1">
                <a:solidFill>
                  <a:schemeClr val="bg1"/>
                </a:solidFill>
                <a:latin typeface="Arial" panose="020B0604020202020204" pitchFamily="34" charset="0"/>
                <a:cs typeface="Arial" panose="020B0604020202020204" pitchFamily="34" charset="0"/>
              </a:rPr>
              <a:t>Médicas</a:t>
            </a:r>
            <a:r>
              <a:rPr lang="en-US" sz="2200" dirty="0">
                <a:solidFill>
                  <a:schemeClr val="bg1"/>
                </a:solidFill>
                <a:latin typeface="Arial" panose="020B0604020202020204" pitchFamily="34" charset="0"/>
                <a:cs typeface="Arial" panose="020B0604020202020204" pitchFamily="34" charset="0"/>
              </a:rPr>
              <a:t>; 1997. 9.Rigdely M, Goldman H, </a:t>
            </a:r>
            <a:r>
              <a:rPr lang="en-US" sz="2200" dirty="0" err="1">
                <a:solidFill>
                  <a:schemeClr val="bg1"/>
                </a:solidFill>
                <a:latin typeface="Arial" panose="020B0604020202020204" pitchFamily="34" charset="0"/>
                <a:cs typeface="Arial" panose="020B0604020202020204" pitchFamily="34" charset="0"/>
              </a:rPr>
              <a:t>Willenbring</a:t>
            </a:r>
            <a:r>
              <a:rPr lang="en-US" sz="2200" dirty="0">
                <a:solidFill>
                  <a:schemeClr val="bg1"/>
                </a:solidFill>
                <a:latin typeface="Arial" panose="020B0604020202020204" pitchFamily="34" charset="0"/>
                <a:cs typeface="Arial" panose="020B0604020202020204" pitchFamily="34" charset="0"/>
              </a:rPr>
              <a:t> M. Barriers to the care of persons with dual diagnoses; organizational and financing issues. </a:t>
            </a:r>
            <a:r>
              <a:rPr lang="en-US" sz="2200" dirty="0" err="1">
                <a:solidFill>
                  <a:schemeClr val="bg1"/>
                </a:solidFill>
                <a:latin typeface="Arial" panose="020B0604020202020204" pitchFamily="34" charset="0"/>
                <a:cs typeface="Arial" panose="020B0604020202020204" pitchFamily="34" charset="0"/>
              </a:rPr>
              <a:t>Schizophr</a:t>
            </a:r>
            <a:r>
              <a:rPr lang="en-US" sz="2200" dirty="0">
                <a:solidFill>
                  <a:schemeClr val="bg1"/>
                </a:solidFill>
                <a:latin typeface="Arial" panose="020B0604020202020204" pitchFamily="34" charset="0"/>
                <a:cs typeface="Arial" panose="020B0604020202020204" pitchFamily="34" charset="0"/>
              </a:rPr>
              <a:t> Bull1990;16:123-32.10. </a:t>
            </a:r>
            <a:r>
              <a:rPr lang="en-US" sz="2200" dirty="0" err="1">
                <a:solidFill>
                  <a:schemeClr val="bg1"/>
                </a:solidFill>
                <a:latin typeface="Arial" panose="020B0604020202020204" pitchFamily="34" charset="0"/>
                <a:cs typeface="Arial" panose="020B0604020202020204" pitchFamily="34" charset="0"/>
              </a:rPr>
              <a:t>Anthenelli</a:t>
            </a:r>
            <a:r>
              <a:rPr lang="en-US" sz="2200" dirty="0">
                <a:solidFill>
                  <a:schemeClr val="bg1"/>
                </a:solidFill>
                <a:latin typeface="Arial" panose="020B0604020202020204" pitchFamily="34" charset="0"/>
                <a:cs typeface="Arial" panose="020B0604020202020204" pitchFamily="34" charset="0"/>
              </a:rPr>
              <a:t> RM, </a:t>
            </a:r>
            <a:r>
              <a:rPr lang="en-US" sz="2200" dirty="0" err="1">
                <a:solidFill>
                  <a:schemeClr val="bg1"/>
                </a:solidFill>
                <a:latin typeface="Arial" panose="020B0604020202020204" pitchFamily="34" charset="0"/>
                <a:cs typeface="Arial" panose="020B0604020202020204" pitchFamily="34" charset="0"/>
              </a:rPr>
              <a:t>Schuckit</a:t>
            </a:r>
            <a:r>
              <a:rPr lang="en-US" sz="2200" dirty="0">
                <a:solidFill>
                  <a:schemeClr val="bg1"/>
                </a:solidFill>
                <a:latin typeface="Arial" panose="020B0604020202020204" pitchFamily="34" charset="0"/>
                <a:cs typeface="Arial" panose="020B0604020202020204" pitchFamily="34" charset="0"/>
              </a:rPr>
              <a:t> MA. Affective and Anxiety Disorders. American Society of Addiction Medicine 1994;Chapter 3:1-7.</a:t>
            </a:r>
          </a:p>
          <a:p>
            <a:endParaRPr lang="en-US" sz="1600" dirty="0">
              <a:solidFill>
                <a:schemeClr val="bg1"/>
              </a:solidFill>
              <a:latin typeface="Arial" panose="020B0604020202020204" pitchFamily="34" charset="0"/>
              <a:cs typeface="Arial" panose="020B0604020202020204" pitchFamily="34" charset="0"/>
            </a:endParaRPr>
          </a:p>
          <a:p>
            <a:endParaRPr lang="en-US" sz="3600" dirty="0">
              <a:solidFill>
                <a:schemeClr val="bg1"/>
              </a:solidFill>
            </a:endParaRPr>
          </a:p>
        </p:txBody>
      </p:sp>
    </p:spTree>
    <p:extLst>
      <p:ext uri="{BB962C8B-B14F-4D97-AF65-F5344CB8AC3E}">
        <p14:creationId xmlns:p14="http://schemas.microsoft.com/office/powerpoint/2010/main" val="5873806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TM04033921[[fn=Damasco]]</Template>
  <TotalTime>50</TotalTime>
  <Words>577</Words>
  <Application>Microsoft Office PowerPoint</Application>
  <PresentationFormat>Personalizar</PresentationFormat>
  <Paragraphs>10</Paragraphs>
  <Slides>1</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vt:i4>
      </vt:variant>
    </vt:vector>
  </HeadingPairs>
  <TitlesOfParts>
    <vt:vector size="6" baseType="lpstr">
      <vt:lpstr>Arial</vt:lpstr>
      <vt:lpstr>Bookman Old Style</vt:lpstr>
      <vt:lpstr>Rockwell</vt:lpstr>
      <vt:lpstr>Wingdings 3</vt:lpstr>
      <vt:lpstr>Damask</vt:lpstr>
      <vt:lpstr>DUAL DIAGNOSIS AND TREATMENT: THE EXPERIENCE OF A MULTIPROFESSIONAL TEAM IN MENTAL HEALTH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Dual diagnosis and treatment: the experience of a multiprofessional team in mental health</dc:title>
  <dc:creator>Julio Gois</dc:creator>
  <cp:lastModifiedBy>rosane trapaga</cp:lastModifiedBy>
  <cp:revision>8</cp:revision>
  <dcterms:created xsi:type="dcterms:W3CDTF">2018-04-10T16:39:00Z</dcterms:created>
  <dcterms:modified xsi:type="dcterms:W3CDTF">2018-04-11T22:32:55Z</dcterms:modified>
</cp:coreProperties>
</file>